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  <p:sldId id="256" r:id="rId7"/>
    <p:sldId id="258" r:id="rId8"/>
    <p:sldId id="259" r:id="rId9"/>
    <p:sldId id="263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390A1-72D2-4967-817F-BB6B0167A60A}" v="9" dt="2023-01-30T15:38:30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Grant" userId="be63faf1-96d9-4040-b3b6-bb36e71c2c44" providerId="ADAL" clId="{101390A1-72D2-4967-817F-BB6B0167A60A}"/>
    <pc:docChg chg="undo custSel addSld delSld modSld">
      <pc:chgData name="Tracey Grant" userId="be63faf1-96d9-4040-b3b6-bb36e71c2c44" providerId="ADAL" clId="{101390A1-72D2-4967-817F-BB6B0167A60A}" dt="2023-01-31T09:03:07.443" v="1414" actId="20577"/>
      <pc:docMkLst>
        <pc:docMk/>
      </pc:docMkLst>
      <pc:sldChg chg="delSp modSp mod">
        <pc:chgData name="Tracey Grant" userId="be63faf1-96d9-4040-b3b6-bb36e71c2c44" providerId="ADAL" clId="{101390A1-72D2-4967-817F-BB6B0167A60A}" dt="2023-01-30T15:18:15.243" v="827" actId="20577"/>
        <pc:sldMkLst>
          <pc:docMk/>
          <pc:sldMk cId="2564609149" sldId="256"/>
        </pc:sldMkLst>
        <pc:spChg chg="mod">
          <ac:chgData name="Tracey Grant" userId="be63faf1-96d9-4040-b3b6-bb36e71c2c44" providerId="ADAL" clId="{101390A1-72D2-4967-817F-BB6B0167A60A}" dt="2023-01-30T15:18:15.243" v="827" actId="20577"/>
          <ac:spMkLst>
            <pc:docMk/>
            <pc:sldMk cId="2564609149" sldId="256"/>
            <ac:spMk id="2" creationId="{F73D629B-B050-47BD-9C87-89AF4CE2BDD9}"/>
          </ac:spMkLst>
        </pc:spChg>
        <pc:spChg chg="del">
          <ac:chgData name="Tracey Grant" userId="be63faf1-96d9-4040-b3b6-bb36e71c2c44" providerId="ADAL" clId="{101390A1-72D2-4967-817F-BB6B0167A60A}" dt="2023-01-30T15:07:17.780" v="690" actId="21"/>
          <ac:spMkLst>
            <pc:docMk/>
            <pc:sldMk cId="2564609149" sldId="256"/>
            <ac:spMk id="3" creationId="{E1B58470-7C30-4AFC-B120-7F877E1DBC36}"/>
          </ac:spMkLst>
        </pc:spChg>
        <pc:picChg chg="mod">
          <ac:chgData name="Tracey Grant" userId="be63faf1-96d9-4040-b3b6-bb36e71c2c44" providerId="ADAL" clId="{101390A1-72D2-4967-817F-BB6B0167A60A}" dt="2023-01-30T15:07:24.755" v="692" actId="14100"/>
          <ac:picMkLst>
            <pc:docMk/>
            <pc:sldMk cId="2564609149" sldId="256"/>
            <ac:picMk id="5" creationId="{02544F3C-F41D-4AAA-A90C-2D7F4EBB7A4F}"/>
          </ac:picMkLst>
        </pc:picChg>
      </pc:sldChg>
      <pc:sldChg chg="delSp modSp del mod">
        <pc:chgData name="Tracey Grant" userId="be63faf1-96d9-4040-b3b6-bb36e71c2c44" providerId="ADAL" clId="{101390A1-72D2-4967-817F-BB6B0167A60A}" dt="2023-01-30T15:19:16.217" v="830" actId="2696"/>
        <pc:sldMkLst>
          <pc:docMk/>
          <pc:sldMk cId="2157823" sldId="257"/>
        </pc:sldMkLst>
        <pc:spChg chg="del">
          <ac:chgData name="Tracey Grant" userId="be63faf1-96d9-4040-b3b6-bb36e71c2c44" providerId="ADAL" clId="{101390A1-72D2-4967-817F-BB6B0167A60A}" dt="2023-01-30T15:10:37.232" v="694" actId="21"/>
          <ac:spMkLst>
            <pc:docMk/>
            <pc:sldMk cId="2157823" sldId="257"/>
            <ac:spMk id="2" creationId="{6B149552-BA24-43CE-8DFA-443347A75F82}"/>
          </ac:spMkLst>
        </pc:spChg>
        <pc:spChg chg="del">
          <ac:chgData name="Tracey Grant" userId="be63faf1-96d9-4040-b3b6-bb36e71c2c44" providerId="ADAL" clId="{101390A1-72D2-4967-817F-BB6B0167A60A}" dt="2023-01-30T15:18:31.001" v="828" actId="21"/>
          <ac:spMkLst>
            <pc:docMk/>
            <pc:sldMk cId="2157823" sldId="257"/>
            <ac:spMk id="6" creationId="{6B1A08BD-DABD-4BF2-BD0C-5AD3E46AECB0}"/>
          </ac:spMkLst>
        </pc:spChg>
        <pc:picChg chg="del">
          <ac:chgData name="Tracey Grant" userId="be63faf1-96d9-4040-b3b6-bb36e71c2c44" providerId="ADAL" clId="{101390A1-72D2-4967-817F-BB6B0167A60A}" dt="2023-01-30T15:14:21.601" v="695" actId="21"/>
          <ac:picMkLst>
            <pc:docMk/>
            <pc:sldMk cId="2157823" sldId="257"/>
            <ac:picMk id="5" creationId="{2593E000-5DDB-4C97-B24B-3F215BCE800F}"/>
          </ac:picMkLst>
        </pc:picChg>
        <pc:picChg chg="mod">
          <ac:chgData name="Tracey Grant" userId="be63faf1-96d9-4040-b3b6-bb36e71c2c44" providerId="ADAL" clId="{101390A1-72D2-4967-817F-BB6B0167A60A}" dt="2023-01-30T15:18:38.987" v="829" actId="1076"/>
          <ac:picMkLst>
            <pc:docMk/>
            <pc:sldMk cId="2157823" sldId="257"/>
            <ac:picMk id="8" creationId="{AB638309-7D41-4C7C-89BC-571B646F2AF6}"/>
          </ac:picMkLst>
        </pc:picChg>
      </pc:sldChg>
      <pc:sldChg chg="addSp delSp modSp mod">
        <pc:chgData name="Tracey Grant" userId="be63faf1-96d9-4040-b3b6-bb36e71c2c44" providerId="ADAL" clId="{101390A1-72D2-4967-817F-BB6B0167A60A}" dt="2023-01-30T15:21:46.769" v="872" actId="14100"/>
        <pc:sldMkLst>
          <pc:docMk/>
          <pc:sldMk cId="3680911678" sldId="258"/>
        </pc:sldMkLst>
        <pc:spChg chg="mod">
          <ac:chgData name="Tracey Grant" userId="be63faf1-96d9-4040-b3b6-bb36e71c2c44" providerId="ADAL" clId="{101390A1-72D2-4967-817F-BB6B0167A60A}" dt="2023-01-30T15:21:43.419" v="871" actId="1076"/>
          <ac:spMkLst>
            <pc:docMk/>
            <pc:sldMk cId="3680911678" sldId="258"/>
            <ac:spMk id="2" creationId="{3AB4C573-A620-41DE-BE12-2C145C1C8A24}"/>
          </ac:spMkLst>
        </pc:spChg>
        <pc:spChg chg="del">
          <ac:chgData name="Tracey Grant" userId="be63faf1-96d9-4040-b3b6-bb36e71c2c44" providerId="ADAL" clId="{101390A1-72D2-4967-817F-BB6B0167A60A}" dt="2023-01-30T15:20:54.620" v="836" actId="21"/>
          <ac:spMkLst>
            <pc:docMk/>
            <pc:sldMk cId="3680911678" sldId="258"/>
            <ac:spMk id="3" creationId="{9497A913-AC6D-4BB8-9D42-653EE2D4959A}"/>
          </ac:spMkLst>
        </pc:spChg>
        <pc:spChg chg="del">
          <ac:chgData name="Tracey Grant" userId="be63faf1-96d9-4040-b3b6-bb36e71c2c44" providerId="ADAL" clId="{101390A1-72D2-4967-817F-BB6B0167A60A}" dt="2023-01-30T15:19:22.416" v="831" actId="21"/>
          <ac:spMkLst>
            <pc:docMk/>
            <pc:sldMk cId="3680911678" sldId="258"/>
            <ac:spMk id="6" creationId="{29F757BC-BDFD-4870-B274-3F7202103DA7}"/>
          </ac:spMkLst>
        </pc:spChg>
        <pc:cxnChg chg="add del">
          <ac:chgData name="Tracey Grant" userId="be63faf1-96d9-4040-b3b6-bb36e71c2c44" providerId="ADAL" clId="{101390A1-72D2-4967-817F-BB6B0167A60A}" dt="2023-01-30T15:19:48.944" v="833" actId="11529"/>
          <ac:cxnSpMkLst>
            <pc:docMk/>
            <pc:sldMk cId="3680911678" sldId="258"/>
            <ac:cxnSpMk id="7" creationId="{DD67CE6A-FDD3-4922-9D4D-522CB086B558}"/>
          </ac:cxnSpMkLst>
        </pc:cxnChg>
        <pc:cxnChg chg="add mod">
          <ac:chgData name="Tracey Grant" userId="be63faf1-96d9-4040-b3b6-bb36e71c2c44" providerId="ADAL" clId="{101390A1-72D2-4967-817F-BB6B0167A60A}" dt="2023-01-30T15:21:46.769" v="872" actId="14100"/>
          <ac:cxnSpMkLst>
            <pc:docMk/>
            <pc:sldMk cId="3680911678" sldId="258"/>
            <ac:cxnSpMk id="9" creationId="{4F5E75FE-6F9A-48BB-9833-0E1D35728D8F}"/>
          </ac:cxnSpMkLst>
        </pc:cxnChg>
      </pc:sldChg>
      <pc:sldChg chg="addSp delSp modSp mod">
        <pc:chgData name="Tracey Grant" userId="be63faf1-96d9-4040-b3b6-bb36e71c2c44" providerId="ADAL" clId="{101390A1-72D2-4967-817F-BB6B0167A60A}" dt="2023-01-30T15:25:21.128" v="932"/>
        <pc:sldMkLst>
          <pc:docMk/>
          <pc:sldMk cId="864296918" sldId="259"/>
        </pc:sldMkLst>
        <pc:spChg chg="del mod">
          <ac:chgData name="Tracey Grant" userId="be63faf1-96d9-4040-b3b6-bb36e71c2c44" providerId="ADAL" clId="{101390A1-72D2-4967-817F-BB6B0167A60A}" dt="2023-01-30T15:22:10.396" v="875" actId="21"/>
          <ac:spMkLst>
            <pc:docMk/>
            <pc:sldMk cId="864296918" sldId="259"/>
            <ac:spMk id="2" creationId="{594F959F-9781-4288-8C02-50AC9217FC56}"/>
          </ac:spMkLst>
        </pc:spChg>
        <pc:spChg chg="del">
          <ac:chgData name="Tracey Grant" userId="be63faf1-96d9-4040-b3b6-bb36e71c2c44" providerId="ADAL" clId="{101390A1-72D2-4967-817F-BB6B0167A60A}" dt="2023-01-30T15:22:13.058" v="876" actId="21"/>
          <ac:spMkLst>
            <pc:docMk/>
            <pc:sldMk cId="864296918" sldId="259"/>
            <ac:spMk id="3" creationId="{DD48F472-25F3-4450-961F-17293900262D}"/>
          </ac:spMkLst>
        </pc:spChg>
        <pc:spChg chg="add mod">
          <ac:chgData name="Tracey Grant" userId="be63faf1-96d9-4040-b3b6-bb36e71c2c44" providerId="ADAL" clId="{101390A1-72D2-4967-817F-BB6B0167A60A}" dt="2023-01-30T15:25:20.572" v="930" actId="14100"/>
          <ac:spMkLst>
            <pc:docMk/>
            <pc:sldMk cId="864296918" sldId="259"/>
            <ac:spMk id="4" creationId="{B04BC59F-AFBA-4BD6-9D06-358B2F510986}"/>
          </ac:spMkLst>
        </pc:spChg>
        <pc:spChg chg="add del mod">
          <ac:chgData name="Tracey Grant" userId="be63faf1-96d9-4040-b3b6-bb36e71c2c44" providerId="ADAL" clId="{101390A1-72D2-4967-817F-BB6B0167A60A}" dt="2023-01-30T15:25:21.128" v="932"/>
          <ac:spMkLst>
            <pc:docMk/>
            <pc:sldMk cId="864296918" sldId="259"/>
            <ac:spMk id="6" creationId="{9FCA909A-3E35-44BD-B205-63B58F7B4B91}"/>
          </ac:spMkLst>
        </pc:spChg>
        <pc:picChg chg="mod">
          <ac:chgData name="Tracey Grant" userId="be63faf1-96d9-4040-b3b6-bb36e71c2c44" providerId="ADAL" clId="{101390A1-72D2-4967-817F-BB6B0167A60A}" dt="2023-01-30T15:22:06.012" v="873" actId="14100"/>
          <ac:picMkLst>
            <pc:docMk/>
            <pc:sldMk cId="864296918" sldId="259"/>
            <ac:picMk id="5" creationId="{BC140A8F-7AD9-428D-B2E7-02E7D49E0F01}"/>
          </ac:picMkLst>
        </pc:picChg>
      </pc:sldChg>
      <pc:sldChg chg="delSp modSp mod">
        <pc:chgData name="Tracey Grant" userId="be63faf1-96d9-4040-b3b6-bb36e71c2c44" providerId="ADAL" clId="{101390A1-72D2-4967-817F-BB6B0167A60A}" dt="2023-01-30T15:30:52.579" v="1175" actId="1076"/>
        <pc:sldMkLst>
          <pc:docMk/>
          <pc:sldMk cId="1598362269" sldId="260"/>
        </pc:sldMkLst>
        <pc:spChg chg="mod">
          <ac:chgData name="Tracey Grant" userId="be63faf1-96d9-4040-b3b6-bb36e71c2c44" providerId="ADAL" clId="{101390A1-72D2-4967-817F-BB6B0167A60A}" dt="2023-01-30T15:30:44.157" v="1173" actId="20577"/>
          <ac:spMkLst>
            <pc:docMk/>
            <pc:sldMk cId="1598362269" sldId="260"/>
            <ac:spMk id="2" creationId="{C2430B41-EB72-469C-9565-51799DA02AEE}"/>
          </ac:spMkLst>
        </pc:spChg>
        <pc:spChg chg="del">
          <ac:chgData name="Tracey Grant" userId="be63faf1-96d9-4040-b3b6-bb36e71c2c44" providerId="ADAL" clId="{101390A1-72D2-4967-817F-BB6B0167A60A}" dt="2023-01-30T15:30:48.799" v="1174" actId="21"/>
          <ac:spMkLst>
            <pc:docMk/>
            <pc:sldMk cId="1598362269" sldId="260"/>
            <ac:spMk id="3" creationId="{A35A9105-6DB6-4A1E-9D82-D3763070823B}"/>
          </ac:spMkLst>
        </pc:spChg>
        <pc:picChg chg="mod">
          <ac:chgData name="Tracey Grant" userId="be63faf1-96d9-4040-b3b6-bb36e71c2c44" providerId="ADAL" clId="{101390A1-72D2-4967-817F-BB6B0167A60A}" dt="2023-01-30T15:30:52.579" v="1175" actId="1076"/>
          <ac:picMkLst>
            <pc:docMk/>
            <pc:sldMk cId="1598362269" sldId="260"/>
            <ac:picMk id="5" creationId="{5C78EF87-EEF1-4D45-A39B-607624A0EE2F}"/>
          </ac:picMkLst>
        </pc:picChg>
      </pc:sldChg>
      <pc:sldChg chg="delSp modSp mod">
        <pc:chgData name="Tracey Grant" userId="be63faf1-96d9-4040-b3b6-bb36e71c2c44" providerId="ADAL" clId="{101390A1-72D2-4967-817F-BB6B0167A60A}" dt="2023-01-30T15:31:26.149" v="1222" actId="21"/>
        <pc:sldMkLst>
          <pc:docMk/>
          <pc:sldMk cId="4107982523" sldId="261"/>
        </pc:sldMkLst>
        <pc:spChg chg="mod">
          <ac:chgData name="Tracey Grant" userId="be63faf1-96d9-4040-b3b6-bb36e71c2c44" providerId="ADAL" clId="{101390A1-72D2-4967-817F-BB6B0167A60A}" dt="2023-01-30T15:31:18.473" v="1221" actId="20577"/>
          <ac:spMkLst>
            <pc:docMk/>
            <pc:sldMk cId="4107982523" sldId="261"/>
            <ac:spMk id="2" creationId="{56CEB83F-3AC0-440A-95CE-3744006596A0}"/>
          </ac:spMkLst>
        </pc:spChg>
        <pc:spChg chg="del">
          <ac:chgData name="Tracey Grant" userId="be63faf1-96d9-4040-b3b6-bb36e71c2c44" providerId="ADAL" clId="{101390A1-72D2-4967-817F-BB6B0167A60A}" dt="2023-01-30T15:31:26.149" v="1222" actId="21"/>
          <ac:spMkLst>
            <pc:docMk/>
            <pc:sldMk cId="4107982523" sldId="261"/>
            <ac:spMk id="3" creationId="{4D670983-B591-4744-94F9-CCBABB4DAC0D}"/>
          </ac:spMkLst>
        </pc:spChg>
      </pc:sldChg>
      <pc:sldChg chg="addSp delSp modSp mod">
        <pc:chgData name="Tracey Grant" userId="be63faf1-96d9-4040-b3b6-bb36e71c2c44" providerId="ADAL" clId="{101390A1-72D2-4967-817F-BB6B0167A60A}" dt="2023-01-31T09:03:07.443" v="1414" actId="20577"/>
        <pc:sldMkLst>
          <pc:docMk/>
          <pc:sldMk cId="3043995946" sldId="262"/>
        </pc:sldMkLst>
        <pc:spChg chg="del">
          <ac:chgData name="Tracey Grant" userId="be63faf1-96d9-4040-b3b6-bb36e71c2c44" providerId="ADAL" clId="{101390A1-72D2-4967-817F-BB6B0167A60A}" dt="2023-01-30T15:39:01.967" v="1413" actId="21"/>
          <ac:spMkLst>
            <pc:docMk/>
            <pc:sldMk cId="3043995946" sldId="262"/>
            <ac:spMk id="2" creationId="{7BBFF907-0927-4DAF-AADF-7171CE240565}"/>
          </ac:spMkLst>
        </pc:spChg>
        <pc:spChg chg="del mod">
          <ac:chgData name="Tracey Grant" userId="be63faf1-96d9-4040-b3b6-bb36e71c2c44" providerId="ADAL" clId="{101390A1-72D2-4967-817F-BB6B0167A60A}" dt="2023-01-30T15:38:30.566" v="1411"/>
          <ac:spMkLst>
            <pc:docMk/>
            <pc:sldMk cId="3043995946" sldId="262"/>
            <ac:spMk id="3" creationId="{76A2C0EE-4692-4088-B8DE-441D23D6DA3C}"/>
          </ac:spMkLst>
        </pc:spChg>
        <pc:spChg chg="add mod">
          <ac:chgData name="Tracey Grant" userId="be63faf1-96d9-4040-b3b6-bb36e71c2c44" providerId="ADAL" clId="{101390A1-72D2-4967-817F-BB6B0167A60A}" dt="2023-01-31T09:03:07.443" v="1414" actId="20577"/>
          <ac:spMkLst>
            <pc:docMk/>
            <pc:sldMk cId="3043995946" sldId="262"/>
            <ac:spMk id="4" creationId="{B50354A5-887F-472F-8FFA-73DD54C337D0}"/>
          </ac:spMkLst>
        </pc:spChg>
        <pc:picChg chg="add mod">
          <ac:chgData name="Tracey Grant" userId="be63faf1-96d9-4040-b3b6-bb36e71c2c44" providerId="ADAL" clId="{101390A1-72D2-4967-817F-BB6B0167A60A}" dt="2023-01-30T15:38:36.322" v="1412" actId="1076"/>
          <ac:picMkLst>
            <pc:docMk/>
            <pc:sldMk cId="3043995946" sldId="262"/>
            <ac:picMk id="5" creationId="{6BB64899-34C9-4042-B162-E9F1AE21CAC1}"/>
          </ac:picMkLst>
        </pc:picChg>
      </pc:sldChg>
      <pc:sldChg chg="addSp delSp modSp mod">
        <pc:chgData name="Tracey Grant" userId="be63faf1-96d9-4040-b3b6-bb36e71c2c44" providerId="ADAL" clId="{101390A1-72D2-4967-817F-BB6B0167A60A}" dt="2023-01-30T15:30:00.422" v="1100" actId="255"/>
        <pc:sldMkLst>
          <pc:docMk/>
          <pc:sldMk cId="3240356779" sldId="263"/>
        </pc:sldMkLst>
        <pc:spChg chg="del">
          <ac:chgData name="Tracey Grant" userId="be63faf1-96d9-4040-b3b6-bb36e71c2c44" providerId="ADAL" clId="{101390A1-72D2-4967-817F-BB6B0167A60A}" dt="2023-01-30T15:27:43.983" v="937" actId="21"/>
          <ac:spMkLst>
            <pc:docMk/>
            <pc:sldMk cId="3240356779" sldId="263"/>
            <ac:spMk id="2" creationId="{1B936AD1-FA6A-40CE-8A40-F9C731458C04}"/>
          </ac:spMkLst>
        </pc:spChg>
        <pc:spChg chg="del">
          <ac:chgData name="Tracey Grant" userId="be63faf1-96d9-4040-b3b6-bb36e71c2c44" providerId="ADAL" clId="{101390A1-72D2-4967-817F-BB6B0167A60A}" dt="2023-01-30T15:27:50.407" v="938" actId="21"/>
          <ac:spMkLst>
            <pc:docMk/>
            <pc:sldMk cId="3240356779" sldId="263"/>
            <ac:spMk id="3" creationId="{E731591E-C85E-41AD-981A-721DF359FBD0}"/>
          </ac:spMkLst>
        </pc:spChg>
        <pc:spChg chg="add mod">
          <ac:chgData name="Tracey Grant" userId="be63faf1-96d9-4040-b3b6-bb36e71c2c44" providerId="ADAL" clId="{101390A1-72D2-4967-817F-BB6B0167A60A}" dt="2023-01-30T15:30:00.422" v="1100" actId="255"/>
          <ac:spMkLst>
            <pc:docMk/>
            <pc:sldMk cId="3240356779" sldId="263"/>
            <ac:spMk id="4" creationId="{32A0FB30-4425-46DA-B395-A8E3FA87B70C}"/>
          </ac:spMkLst>
        </pc:spChg>
        <pc:picChg chg="mod modCrop">
          <ac:chgData name="Tracey Grant" userId="be63faf1-96d9-4040-b3b6-bb36e71c2c44" providerId="ADAL" clId="{101390A1-72D2-4967-817F-BB6B0167A60A}" dt="2023-01-30T15:27:01.648" v="933" actId="732"/>
          <ac:picMkLst>
            <pc:docMk/>
            <pc:sldMk cId="3240356779" sldId="263"/>
            <ac:picMk id="5" creationId="{1886E1E3-FF8D-4885-AF17-05B0C6A49611}"/>
          </ac:picMkLst>
        </pc:picChg>
      </pc:sldChg>
      <pc:sldChg chg="modSp new mod">
        <pc:chgData name="Tracey Grant" userId="be63faf1-96d9-4040-b3b6-bb36e71c2c44" providerId="ADAL" clId="{101390A1-72D2-4967-817F-BB6B0167A60A}" dt="2023-01-23T11:28:41.002" v="520" actId="20577"/>
        <pc:sldMkLst>
          <pc:docMk/>
          <pc:sldMk cId="3930604975" sldId="264"/>
        </pc:sldMkLst>
        <pc:spChg chg="mod">
          <ac:chgData name="Tracey Grant" userId="be63faf1-96d9-4040-b3b6-bb36e71c2c44" providerId="ADAL" clId="{101390A1-72D2-4967-817F-BB6B0167A60A}" dt="2023-01-23T11:26:06.737" v="41" actId="20577"/>
          <ac:spMkLst>
            <pc:docMk/>
            <pc:sldMk cId="3930604975" sldId="264"/>
            <ac:spMk id="2" creationId="{6C592F9C-2A45-4FD4-A06B-8458F20BFE08}"/>
          </ac:spMkLst>
        </pc:spChg>
        <pc:spChg chg="mod">
          <ac:chgData name="Tracey Grant" userId="be63faf1-96d9-4040-b3b6-bb36e71c2c44" providerId="ADAL" clId="{101390A1-72D2-4967-817F-BB6B0167A60A}" dt="2023-01-23T11:28:41.002" v="520" actId="20577"/>
          <ac:spMkLst>
            <pc:docMk/>
            <pc:sldMk cId="3930604975" sldId="264"/>
            <ac:spMk id="3" creationId="{814018DE-0A6F-45E7-8D48-C11B791DD2B1}"/>
          </ac:spMkLst>
        </pc:spChg>
      </pc:sldChg>
      <pc:sldChg chg="addSp modSp new mod setBg">
        <pc:chgData name="Tracey Grant" userId="be63faf1-96d9-4040-b3b6-bb36e71c2c44" providerId="ADAL" clId="{101390A1-72D2-4967-817F-BB6B0167A60A}" dt="2023-01-30T15:17:24.726" v="823" actId="1076"/>
        <pc:sldMkLst>
          <pc:docMk/>
          <pc:sldMk cId="2809569521" sldId="265"/>
        </pc:sldMkLst>
        <pc:spChg chg="mod">
          <ac:chgData name="Tracey Grant" userId="be63faf1-96d9-4040-b3b6-bb36e71c2c44" providerId="ADAL" clId="{101390A1-72D2-4967-817F-BB6B0167A60A}" dt="2023-01-30T15:04:28.705" v="597" actId="26606"/>
          <ac:spMkLst>
            <pc:docMk/>
            <pc:sldMk cId="2809569521" sldId="265"/>
            <ac:spMk id="2" creationId="{940CA60A-CFEA-4A15-B3A7-B1DD185C5838}"/>
          </ac:spMkLst>
        </pc:spChg>
        <pc:spChg chg="mod">
          <ac:chgData name="Tracey Grant" userId="be63faf1-96d9-4040-b3b6-bb36e71c2c44" providerId="ADAL" clId="{101390A1-72D2-4967-817F-BB6B0167A60A}" dt="2023-01-30T15:15:57.257" v="813" actId="20577"/>
          <ac:spMkLst>
            <pc:docMk/>
            <pc:sldMk cId="2809569521" sldId="265"/>
            <ac:spMk id="3" creationId="{3C2B644C-B792-42EE-8A26-AA674600006F}"/>
          </ac:spMkLst>
        </pc:spChg>
        <pc:spChg chg="add mod">
          <ac:chgData name="Tracey Grant" userId="be63faf1-96d9-4040-b3b6-bb36e71c2c44" providerId="ADAL" clId="{101390A1-72D2-4967-817F-BB6B0167A60A}" dt="2023-01-30T15:17:24.726" v="823" actId="1076"/>
          <ac:spMkLst>
            <pc:docMk/>
            <pc:sldMk cId="2809569521" sldId="265"/>
            <ac:spMk id="7" creationId="{896AB84E-CE6E-4495-8C2B-5909FD2A8C51}"/>
          </ac:spMkLst>
        </pc:spChg>
        <pc:spChg chg="add">
          <ac:chgData name="Tracey Grant" userId="be63faf1-96d9-4040-b3b6-bb36e71c2c44" providerId="ADAL" clId="{101390A1-72D2-4967-817F-BB6B0167A60A}" dt="2023-01-30T15:04:28.705" v="597" actId="26606"/>
          <ac:spMkLst>
            <pc:docMk/>
            <pc:sldMk cId="2809569521" sldId="265"/>
            <ac:spMk id="10" creationId="{59A309A7-1751-4ABE-A3C1-EEC40366AD89}"/>
          </ac:spMkLst>
        </pc:spChg>
        <pc:spChg chg="add">
          <ac:chgData name="Tracey Grant" userId="be63faf1-96d9-4040-b3b6-bb36e71c2c44" providerId="ADAL" clId="{101390A1-72D2-4967-817F-BB6B0167A60A}" dt="2023-01-30T15:04:28.705" v="597" actId="26606"/>
          <ac:spMkLst>
            <pc:docMk/>
            <pc:sldMk cId="2809569521" sldId="265"/>
            <ac:spMk id="12" creationId="{967D8EB6-EAE1-4F9C-B398-83321E287204}"/>
          </ac:spMkLst>
        </pc:spChg>
        <pc:picChg chg="add mod">
          <ac:chgData name="Tracey Grant" userId="be63faf1-96d9-4040-b3b6-bb36e71c2c44" providerId="ADAL" clId="{101390A1-72D2-4967-817F-BB6B0167A60A}" dt="2023-01-30T15:04:28.705" v="597" actId="26606"/>
          <ac:picMkLst>
            <pc:docMk/>
            <pc:sldMk cId="2809569521" sldId="265"/>
            <ac:picMk id="5" creationId="{67A73357-EC8A-4690-8CD5-0C80ED3A709C}"/>
          </ac:picMkLst>
        </pc:picChg>
        <pc:picChg chg="add mod">
          <ac:chgData name="Tracey Grant" userId="be63faf1-96d9-4040-b3b6-bb36e71c2c44" providerId="ADAL" clId="{101390A1-72D2-4967-817F-BB6B0167A60A}" dt="2023-01-30T15:17:22.012" v="822" actId="1076"/>
          <ac:picMkLst>
            <pc:docMk/>
            <pc:sldMk cId="2809569521" sldId="265"/>
            <ac:picMk id="6" creationId="{2B360879-F73B-4A82-907E-E897B8BD3D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F304-D709-4FBF-B2C8-A825359D5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C5B13-2794-477E-8CA9-8F66C5A8F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BBC32-8163-445D-9226-D02BBC6B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96E2-26BF-402B-A2C0-EAB5498B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3A306-1BB5-4C55-B7F2-A220DEEE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9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EEED-A68E-4257-BC0E-63ECB742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E8147-5785-4D86-A817-8048C62E3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BEDD-1661-4898-B002-F4294973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A616E-8FA4-4C6A-9343-52B21667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FD592-F4E1-43B4-8620-4D578358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6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2FD7A-EA2D-457A-B40E-ABDE28398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C54AE-5185-4777-B3A6-3867FC10E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FE0CB-5BA0-4F78-84AF-A6119D62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0B365-739B-48C2-BF25-E5E32196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13E59-1FC1-44E7-A495-D33737F0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6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49E1-85BB-4A1A-92DB-146CAE73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1BF5C-29A5-4650-B08E-11805B252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310CD-096F-4867-BAD7-D7067398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503DD-83F0-4210-AAE4-47FD2073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B547F-63BB-449F-9C89-A1C53D81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C34A-D94A-41F0-9AE8-5D36FD1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46AB-46EC-46B1-99C9-0B6551E01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5E1B-F77E-4D43-B7C1-263BB9E7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79579-B9A9-4398-A0D9-90E98A98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60FA-63A1-445C-B0CE-ED24DA38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1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47C0-B6F0-46B2-858F-C28795A4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6B6C7-98F8-447D-BDBF-68EF73932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A25F1-6E02-4932-9A91-42E9C73B1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509DE-4062-4338-ABC1-427F5979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26752-0F75-4506-8C7B-D1336245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5B979-2D86-4BD4-877E-AA83A98B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8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F9A0-0E69-4A5B-93C1-944F3DE0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39343-D876-4D6C-A435-4A3D4E60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961B2-8B78-4570-AE17-AEB13263F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4D977-0193-4944-A972-B091D91EA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F741D-E42B-4EC2-ACD5-9CA25CD1B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9E542-AC62-431B-8C17-6BE9EC0B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C3303-4CCE-42CE-9AD8-6BB41199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E1474-7491-4377-8400-379C4F48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5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07AF-0972-476C-B304-FEDC6283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FED77-9565-41EA-9D62-DC195A03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857FD-F263-46FC-BA5A-17513CBF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DD60E-3FC6-4414-8BFF-A3E879D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2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BB775-FDDA-470D-BB06-5481FE7B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A103A-1844-4392-AB79-D1F3B565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1C6C6-E084-4246-9990-282554DC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5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5B93-D3C9-4031-ADFC-0496D0F4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1909-3754-4BA8-95AB-EF4B30B96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1AFA-17C3-4E12-B6F0-0E1D366DA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A3EAD-9AED-456B-A332-09CBC27E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4C699-DBE0-4FB0-9DE0-71818937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7BCB-E0AA-4D50-A36C-C6A548B1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8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CCF7-763A-4265-93AA-60DFC0D2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38607-10D2-4E3E-83E0-8E0D934F1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11D4B-112A-4E4E-8432-56E0B7515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89501-F166-4DB0-A76C-70DCEBD3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9ECA8-D6B1-4360-A12E-432F8E0C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1EC7E-BD57-4020-884A-5562A394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2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7643B-1476-42B1-A0B1-0C052F67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9AC1F-A07A-4D7F-971B-CBAF45BF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C1DB0-47D3-4E13-94D0-D771BAA9B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EE68-D1E6-431B-9550-0D09C4586BA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3D30D-CD80-46A5-90EF-462A40876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95CDD-C0F5-404D-9CA5-5745F2C5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461B-A9F6-448F-8EE5-B0E19035D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gfl.net/learning-resources/default.asp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2F9C-2A45-4FD4-A06B-8458F20BF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Using the LGFL Learning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018DE-0A6F-45E7-8D48-C11B791DD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Tower Hamlets Language Literacy and Communication Team</a:t>
            </a:r>
          </a:p>
          <a:p>
            <a:r>
              <a:rPr lang="en-GB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60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A60A-CFEA-4A15-B3A7-B1DD185C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/>
              <a:t>First Challenge….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644C-B792-42EE-8A26-AA6746000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You MAY be logged in already in a school. If not, you will need your </a:t>
            </a:r>
            <a:r>
              <a:rPr lang="en-GB" sz="2400" dirty="0" err="1"/>
              <a:t>LGfL</a:t>
            </a:r>
            <a:r>
              <a:rPr lang="en-GB" sz="2400" dirty="0"/>
              <a:t> user name and password.</a:t>
            </a:r>
          </a:p>
          <a:p>
            <a:pPr marL="0" indent="0">
              <a:buNone/>
            </a:pPr>
            <a:r>
              <a:rPr lang="en-GB" sz="2400" dirty="0"/>
              <a:t>If you don’t know it, ask your school computer lead or  IT technician – they should be able to give it to you</a:t>
            </a:r>
          </a:p>
          <a:p>
            <a:pPr marL="0" indent="0">
              <a:buNone/>
            </a:pPr>
            <a:r>
              <a:rPr lang="en-GB" sz="2400" dirty="0"/>
              <a:t>All the pupils in your school should also have a log in so that they can also access some of the resources remotely and in school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2D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73357-EC8A-4690-8CD5-0C80ED3A7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82169"/>
            <a:ext cx="1462088" cy="693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360879-F73B-4A82-907E-E897B8BD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733" y="1844604"/>
            <a:ext cx="3637856" cy="3450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6AB84E-CE6E-4495-8C2B-5909FD2A8C51}"/>
              </a:ext>
            </a:extLst>
          </p:cNvPr>
          <p:cNvSpPr txBox="1"/>
          <p:nvPr/>
        </p:nvSpPr>
        <p:spPr>
          <a:xfrm>
            <a:off x="8174826" y="4003479"/>
            <a:ext cx="646710" cy="24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56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629B-B050-47BD-9C87-89AF4CE2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73" y="260303"/>
            <a:ext cx="10809088" cy="2399252"/>
          </a:xfrm>
        </p:spPr>
        <p:txBody>
          <a:bodyPr>
            <a:normAutofit/>
          </a:bodyPr>
          <a:lstStyle/>
          <a:p>
            <a:r>
              <a:rPr lang="en-GB" sz="4000" dirty="0"/>
              <a:t>This is the link to the </a:t>
            </a:r>
            <a:r>
              <a:rPr lang="en-GB" sz="4000" dirty="0" err="1"/>
              <a:t>LGfL</a:t>
            </a:r>
            <a:r>
              <a:rPr lang="en-GB" sz="4000" dirty="0"/>
              <a:t> Learning Resources site: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 </a:t>
            </a:r>
            <a:r>
              <a:rPr lang="en-GB" sz="4400" dirty="0">
                <a:hlinkClick r:id="rId2"/>
              </a:rPr>
              <a:t>https://www.lgfl.net/learning-resources/default.aspx</a:t>
            </a:r>
            <a:endParaRPr lang="en-GB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44F3C-F41D-4AAA-A90C-2D7F4EBB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90" y="3196206"/>
            <a:ext cx="7136236" cy="34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C573-A620-41DE-BE12-2C145C1C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14" y="1766188"/>
            <a:ext cx="1870515" cy="1027957"/>
          </a:xfrm>
        </p:spPr>
        <p:txBody>
          <a:bodyPr>
            <a:normAutofit/>
          </a:bodyPr>
          <a:lstStyle/>
          <a:p>
            <a:r>
              <a:rPr lang="en-GB" sz="2400" dirty="0"/>
              <a:t>Link to SEND Resources….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92948-5F64-442F-B813-34D5F06CF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374" y="0"/>
            <a:ext cx="8083251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5E75FE-6F9A-48BB-9833-0E1D35728D8F}"/>
              </a:ext>
            </a:extLst>
          </p:cNvPr>
          <p:cNvCxnSpPr>
            <a:cxnSpLocks/>
          </p:cNvCxnSpPr>
          <p:nvPr/>
        </p:nvCxnSpPr>
        <p:spPr>
          <a:xfrm>
            <a:off x="1702965" y="2516697"/>
            <a:ext cx="3431097" cy="1690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91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140A8F-7AD9-428D-B2E7-02E7D49E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98" y="1513623"/>
            <a:ext cx="9524301" cy="5321185"/>
          </a:xfrm>
          <a:prstGeom prst="rect">
            <a:avLst/>
          </a:prstGeom>
        </p:spPr>
      </p:pic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B04BC59F-AFBA-4BD6-9D06-358B2F510986}"/>
              </a:ext>
            </a:extLst>
          </p:cNvPr>
          <p:cNvSpPr/>
          <p:nvPr/>
        </p:nvSpPr>
        <p:spPr>
          <a:xfrm>
            <a:off x="100668" y="0"/>
            <a:ext cx="4404220" cy="3540154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…lots of great resources to browse…..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29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6E1E3-FF8D-4885-AF17-05B0C6A49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4"/>
          <a:stretch/>
        </p:blipFill>
        <p:spPr>
          <a:xfrm>
            <a:off x="4815281" y="0"/>
            <a:ext cx="3960561" cy="6858000"/>
          </a:xfrm>
          <a:prstGeom prst="rect">
            <a:avLst/>
          </a:prstGeom>
        </p:spPr>
      </p:pic>
      <p:sp>
        <p:nvSpPr>
          <p:cNvPr id="4" name="Star: 6 Points 3">
            <a:extLst>
              <a:ext uri="{FF2B5EF4-FFF2-40B4-BE49-F238E27FC236}">
                <a16:creationId xmlns:a16="http://schemas.microsoft.com/office/drawing/2014/main" id="{32A0FB30-4425-46DA-B395-A8E3FA87B70C}"/>
              </a:ext>
            </a:extLst>
          </p:cNvPr>
          <p:cNvSpPr/>
          <p:nvPr/>
        </p:nvSpPr>
        <p:spPr>
          <a:xfrm>
            <a:off x="746620" y="1324427"/>
            <a:ext cx="3960560" cy="505120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Two good ones to try out here….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Busy things </a:t>
            </a:r>
            <a:r>
              <a:rPr lang="en-GB" dirty="0"/>
              <a:t>is great for Primary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Widgit</a:t>
            </a:r>
            <a:r>
              <a:rPr lang="en-GB" dirty="0"/>
              <a:t> has lots of downloadable resources</a:t>
            </a:r>
          </a:p>
        </p:txBody>
      </p:sp>
    </p:spTree>
    <p:extLst>
      <p:ext uri="{BB962C8B-B14F-4D97-AF65-F5344CB8AC3E}">
        <p14:creationId xmlns:p14="http://schemas.microsoft.com/office/powerpoint/2010/main" val="32403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0B41-EB72-469C-9565-51799DA0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example, you can search for symbols that you particularly need….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8EF87-EEF1-4D45-A39B-607624A0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39" y="1942036"/>
            <a:ext cx="7030579" cy="48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6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B83F-3AC0-440A-95CE-37440065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can download ready made resources…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3679D-F5A5-4E16-9FE6-FC806999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11" y="1825625"/>
            <a:ext cx="7897377" cy="44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8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64899-34C9-4042-B162-E9F1AE21C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3160" y="4643612"/>
            <a:ext cx="2143125" cy="2143125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B50354A5-887F-472F-8FFA-73DD54C337D0}"/>
              </a:ext>
            </a:extLst>
          </p:cNvPr>
          <p:cNvSpPr/>
          <p:nvPr/>
        </p:nvSpPr>
        <p:spPr>
          <a:xfrm>
            <a:off x="947954" y="432288"/>
            <a:ext cx="9953537" cy="4144161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There really is something for everyone, and it is well worth spending a bit of time exploring your particular Key Stage, subject or area of SEND</a:t>
            </a:r>
          </a:p>
        </p:txBody>
      </p:sp>
    </p:spTree>
    <p:extLst>
      <p:ext uri="{BB962C8B-B14F-4D97-AF65-F5344CB8AC3E}">
        <p14:creationId xmlns:p14="http://schemas.microsoft.com/office/powerpoint/2010/main" val="304399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1BE090C39F147A791A9BD3E22C541" ma:contentTypeVersion="16" ma:contentTypeDescription="Create a new document." ma:contentTypeScope="" ma:versionID="dc51b72a9304ea4c6a003bed51d6c202">
  <xsd:schema xmlns:xsd="http://www.w3.org/2001/XMLSchema" xmlns:xs="http://www.w3.org/2001/XMLSchema" xmlns:p="http://schemas.microsoft.com/office/2006/metadata/properties" xmlns:ns2="deec781b-51b2-41f5-8977-d833afa0cdb5" xmlns:ns3="30d79745-92fc-4b4e-a213-f975f2a6d945" targetNamespace="http://schemas.microsoft.com/office/2006/metadata/properties" ma:root="true" ma:fieldsID="373f458d39ac7af3d8ae83453822491d" ns2:_="" ns3:_="">
    <xsd:import namespace="deec781b-51b2-41f5-8977-d833afa0cdb5"/>
    <xsd:import namespace="30d79745-92fc-4b4e-a213-f975f2a6d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c781b-51b2-41f5-8977-d833afa0c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79745-92fc-4b4e-a213-f975f2a6d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d31fb1-c048-4a67-82ed-8c2f462f9c99}" ma:internalName="TaxCatchAll" ma:showField="CatchAllData" ma:web="30d79745-92fc-4b4e-a213-f975f2a6d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79745-92fc-4b4e-a213-f975f2a6d945" xsi:nil="true"/>
    <lcf76f155ced4ddcb4097134ff3c332f xmlns="deec781b-51b2-41f5-8977-d833afa0cd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9B2935-0037-4B58-8837-D60B09B002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c781b-51b2-41f5-8977-d833afa0cdb5"/>
    <ds:schemaRef ds:uri="30d79745-92fc-4b4e-a213-f975f2a6d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8AC925-6334-4E52-BDEC-88EF4C948D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812096-9552-4CFB-A553-0DD1AA1057E1}">
  <ds:schemaRefs>
    <ds:schemaRef ds:uri="http://schemas.microsoft.com/office/2006/metadata/properties"/>
    <ds:schemaRef ds:uri="http://schemas.microsoft.com/office/infopath/2007/PartnerControls"/>
    <ds:schemaRef ds:uri="30d79745-92fc-4b4e-a213-f975f2a6d945"/>
    <ds:schemaRef ds:uri="deec781b-51b2-41f5-8977-d833afa0cd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201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Office Theme</vt:lpstr>
      <vt:lpstr>Using the LGFL Learning Resources</vt:lpstr>
      <vt:lpstr>First Challenge…. </vt:lpstr>
      <vt:lpstr>This is the link to the LGfL Learning Resources site:   https://www.lgfl.net/learning-resources/default.aspx</vt:lpstr>
      <vt:lpstr>Link to SEND Resources….</vt:lpstr>
      <vt:lpstr>PowerPoint Presentation</vt:lpstr>
      <vt:lpstr>PowerPoint Presentation</vt:lpstr>
      <vt:lpstr>For example, you can search for symbols that you particularly need….</vt:lpstr>
      <vt:lpstr>Or you can download ready made resources…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Grant</dc:creator>
  <cp:lastModifiedBy>Tracey Grant</cp:lastModifiedBy>
  <cp:revision>1</cp:revision>
  <dcterms:created xsi:type="dcterms:W3CDTF">2023-01-23T11:13:59Z</dcterms:created>
  <dcterms:modified xsi:type="dcterms:W3CDTF">2023-01-31T09:03:16Z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0x0101005D01BE090C39F147A791A9BD3E22C541</vt:lpwstr>
  </property>
  <property fmtid="{D5CDD505-2E9C-101B-9397-08002B2CF9AE}" pid="3" name="MediaServiceImageTags">
    <vt:lpwstr/>
  </property>
</Properties>
</file>