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62" r:id="rId5"/>
    <p:sldId id="259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E5D9F-DF46-4711-BC35-D91BAD80E47C}" v="17" dt="2023-05-03T14:23:36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ey Grant" userId="be63faf1-96d9-4040-b3b6-bb36e71c2c44" providerId="ADAL" clId="{9FAE5D9F-DF46-4711-BC35-D91BAD80E47C}"/>
    <pc:docChg chg="undo custSel addSld delSld modSld sldOrd modMainMaster">
      <pc:chgData name="Tracey Grant" userId="be63faf1-96d9-4040-b3b6-bb36e71c2c44" providerId="ADAL" clId="{9FAE5D9F-DF46-4711-BC35-D91BAD80E47C}" dt="2023-05-03T14:31:08.950" v="1714" actId="21"/>
      <pc:docMkLst>
        <pc:docMk/>
      </pc:docMkLst>
      <pc:sldChg chg="modSp mod setBg">
        <pc:chgData name="Tracey Grant" userId="be63faf1-96d9-4040-b3b6-bb36e71c2c44" providerId="ADAL" clId="{9FAE5D9F-DF46-4711-BC35-D91BAD80E47C}" dt="2023-05-03T13:38:49.070" v="1344" actId="20577"/>
        <pc:sldMkLst>
          <pc:docMk/>
          <pc:sldMk cId="4061405805" sldId="256"/>
        </pc:sldMkLst>
        <pc:spChg chg="mod">
          <ac:chgData name="Tracey Grant" userId="be63faf1-96d9-4040-b3b6-bb36e71c2c44" providerId="ADAL" clId="{9FAE5D9F-DF46-4711-BC35-D91BAD80E47C}" dt="2023-05-03T13:38:49.070" v="1344" actId="20577"/>
          <ac:spMkLst>
            <pc:docMk/>
            <pc:sldMk cId="4061405805" sldId="256"/>
            <ac:spMk id="2" creationId="{EFA12A92-A1DF-7C41-EB6B-4A4F4FF89751}"/>
          </ac:spMkLst>
        </pc:spChg>
      </pc:sldChg>
      <pc:sldChg chg="addSp delSp modSp mod">
        <pc:chgData name="Tracey Grant" userId="be63faf1-96d9-4040-b3b6-bb36e71c2c44" providerId="ADAL" clId="{9FAE5D9F-DF46-4711-BC35-D91BAD80E47C}" dt="2023-05-03T12:55:18.442" v="587" actId="14100"/>
        <pc:sldMkLst>
          <pc:docMk/>
          <pc:sldMk cId="2617176736" sldId="257"/>
        </pc:sldMkLst>
        <pc:spChg chg="mod">
          <ac:chgData name="Tracey Grant" userId="be63faf1-96d9-4040-b3b6-bb36e71c2c44" providerId="ADAL" clId="{9FAE5D9F-DF46-4711-BC35-D91BAD80E47C}" dt="2023-05-03T12:49:47.988" v="573" actId="5793"/>
          <ac:spMkLst>
            <pc:docMk/>
            <pc:sldMk cId="2617176736" sldId="257"/>
            <ac:spMk id="8" creationId="{2923BA0E-4A11-6987-046C-A74CDDA29535}"/>
          </ac:spMkLst>
        </pc:spChg>
        <pc:spChg chg="add del mod">
          <ac:chgData name="Tracey Grant" userId="be63faf1-96d9-4040-b3b6-bb36e71c2c44" providerId="ADAL" clId="{9FAE5D9F-DF46-4711-BC35-D91BAD80E47C}" dt="2023-05-03T12:55:10.249" v="586" actId="21"/>
          <ac:spMkLst>
            <pc:docMk/>
            <pc:sldMk cId="2617176736" sldId="257"/>
            <ac:spMk id="19" creationId="{2ABDA789-C29A-804D-0B79-6CBC3B27C311}"/>
          </ac:spMkLst>
        </pc:spChg>
        <pc:picChg chg="mod">
          <ac:chgData name="Tracey Grant" userId="be63faf1-96d9-4040-b3b6-bb36e71c2c44" providerId="ADAL" clId="{9FAE5D9F-DF46-4711-BC35-D91BAD80E47C}" dt="2023-05-03T12:55:18.442" v="587" actId="14100"/>
          <ac:picMkLst>
            <pc:docMk/>
            <pc:sldMk cId="2617176736" sldId="257"/>
            <ac:picMk id="15" creationId="{2110E1F9-5E4C-CC4E-DE2C-A1457CB5F759}"/>
          </ac:picMkLst>
        </pc:picChg>
        <pc:picChg chg="add mod">
          <ac:chgData name="Tracey Grant" userId="be63faf1-96d9-4040-b3b6-bb36e71c2c44" providerId="ADAL" clId="{9FAE5D9F-DF46-4711-BC35-D91BAD80E47C}" dt="2023-05-03T12:55:04.713" v="585"/>
          <ac:picMkLst>
            <pc:docMk/>
            <pc:sldMk cId="2617176736" sldId="257"/>
            <ac:picMk id="17" creationId="{C89E5E89-0E48-451E-C0C6-9983E18B714F}"/>
          </ac:picMkLst>
        </pc:picChg>
      </pc:sldChg>
      <pc:sldChg chg="del">
        <pc:chgData name="Tracey Grant" userId="be63faf1-96d9-4040-b3b6-bb36e71c2c44" providerId="ADAL" clId="{9FAE5D9F-DF46-4711-BC35-D91BAD80E47C}" dt="2023-05-03T11:28:42.056" v="0" actId="2696"/>
        <pc:sldMkLst>
          <pc:docMk/>
          <pc:sldMk cId="3465220610" sldId="258"/>
        </pc:sldMkLst>
      </pc:sldChg>
      <pc:sldChg chg="addSp delSp modSp mod setBg">
        <pc:chgData name="Tracey Grant" userId="be63faf1-96d9-4040-b3b6-bb36e71c2c44" providerId="ADAL" clId="{9FAE5D9F-DF46-4711-BC35-D91BAD80E47C}" dt="2023-05-03T13:08:36.848" v="1101"/>
        <pc:sldMkLst>
          <pc:docMk/>
          <pc:sldMk cId="4039700491" sldId="259"/>
        </pc:sldMkLst>
        <pc:spChg chg="mod">
          <ac:chgData name="Tracey Grant" userId="be63faf1-96d9-4040-b3b6-bb36e71c2c44" providerId="ADAL" clId="{9FAE5D9F-DF46-4711-BC35-D91BAD80E47C}" dt="2023-05-03T12:46:11.347" v="563" actId="26606"/>
          <ac:spMkLst>
            <pc:docMk/>
            <pc:sldMk cId="4039700491" sldId="259"/>
            <ac:spMk id="2" creationId="{46B75150-B461-229B-642A-9790384C972D}"/>
          </ac:spMkLst>
        </pc:spChg>
        <pc:spChg chg="mod ord">
          <ac:chgData name="Tracey Grant" userId="be63faf1-96d9-4040-b3b6-bb36e71c2c44" providerId="ADAL" clId="{9FAE5D9F-DF46-4711-BC35-D91BAD80E47C}" dt="2023-05-03T12:46:43.730" v="568" actId="20577"/>
          <ac:spMkLst>
            <pc:docMk/>
            <pc:sldMk cId="4039700491" sldId="259"/>
            <ac:spMk id="3" creationId="{143CAB80-4AA2-BD13-E44E-56BF105D19C1}"/>
          </ac:spMkLst>
        </pc:spChg>
        <pc:spChg chg="add">
          <ac:chgData name="Tracey Grant" userId="be63faf1-96d9-4040-b3b6-bb36e71c2c44" providerId="ADAL" clId="{9FAE5D9F-DF46-4711-BC35-D91BAD80E47C}" dt="2023-05-03T12:46:11.347" v="563" actId="26606"/>
          <ac:spMkLst>
            <pc:docMk/>
            <pc:sldMk cId="4039700491" sldId="259"/>
            <ac:spMk id="9" creationId="{9D25F302-27C5-414F-97F8-6EA0A6C028BA}"/>
          </ac:spMkLst>
        </pc:spChg>
        <pc:spChg chg="add del">
          <ac:chgData name="Tracey Grant" userId="be63faf1-96d9-4040-b3b6-bb36e71c2c44" providerId="ADAL" clId="{9FAE5D9F-DF46-4711-BC35-D91BAD80E47C}" dt="2023-05-03T12:40:59.141" v="551" actId="26606"/>
          <ac:spMkLst>
            <pc:docMk/>
            <pc:sldMk cId="4039700491" sldId="259"/>
            <ac:spMk id="10" creationId="{80DF40B2-80F7-4E71-B46C-284163F3654A}"/>
          </ac:spMkLst>
        </pc:spChg>
        <pc:spChg chg="add">
          <ac:chgData name="Tracey Grant" userId="be63faf1-96d9-4040-b3b6-bb36e71c2c44" providerId="ADAL" clId="{9FAE5D9F-DF46-4711-BC35-D91BAD80E47C}" dt="2023-05-03T12:46:11.347" v="563" actId="26606"/>
          <ac:spMkLst>
            <pc:docMk/>
            <pc:sldMk cId="4039700491" sldId="259"/>
            <ac:spMk id="11" creationId="{830A36F8-48C2-4842-A87B-8CE8DF4E7FD2}"/>
          </ac:spMkLst>
        </pc:spChg>
        <pc:spChg chg="add del">
          <ac:chgData name="Tracey Grant" userId="be63faf1-96d9-4040-b3b6-bb36e71c2c44" providerId="ADAL" clId="{9FAE5D9F-DF46-4711-BC35-D91BAD80E47C}" dt="2023-05-03T12:41:03.476" v="553" actId="26606"/>
          <ac:spMkLst>
            <pc:docMk/>
            <pc:sldMk cId="4039700491" sldId="259"/>
            <ac:spMk id="12" creationId="{4BD02261-2DC8-4AA8-9E16-7751AE892445}"/>
          </ac:spMkLst>
        </pc:spChg>
        <pc:spChg chg="add del">
          <ac:chgData name="Tracey Grant" userId="be63faf1-96d9-4040-b3b6-bb36e71c2c44" providerId="ADAL" clId="{9FAE5D9F-DF46-4711-BC35-D91BAD80E47C}" dt="2023-05-03T12:41:03.476" v="553" actId="26606"/>
          <ac:spMkLst>
            <pc:docMk/>
            <pc:sldMk cId="4039700491" sldId="259"/>
            <ac:spMk id="13" creationId="{F94AA2BD-2E3F-4B1D-8127-5744B8115311}"/>
          </ac:spMkLst>
        </pc:spChg>
        <pc:spChg chg="add del">
          <ac:chgData name="Tracey Grant" userId="be63faf1-96d9-4040-b3b6-bb36e71c2c44" providerId="ADAL" clId="{9FAE5D9F-DF46-4711-BC35-D91BAD80E47C}" dt="2023-05-03T12:41:03.476" v="553" actId="26606"/>
          <ac:spMkLst>
            <pc:docMk/>
            <pc:sldMk cId="4039700491" sldId="259"/>
            <ac:spMk id="14" creationId="{3D752CF2-2291-40B5-B462-C17B174C10BC}"/>
          </ac:spMkLst>
        </pc:spChg>
        <pc:spChg chg="add">
          <ac:chgData name="Tracey Grant" userId="be63faf1-96d9-4040-b3b6-bb36e71c2c44" providerId="ADAL" clId="{9FAE5D9F-DF46-4711-BC35-D91BAD80E47C}" dt="2023-05-03T12:46:11.347" v="563" actId="26606"/>
          <ac:spMkLst>
            <pc:docMk/>
            <pc:sldMk cId="4039700491" sldId="259"/>
            <ac:spMk id="15" creationId="{8F451A30-466B-4996-9BA5-CD6ABCC6D558}"/>
          </ac:spMkLst>
        </pc:spChg>
        <pc:spChg chg="add del">
          <ac:chgData name="Tracey Grant" userId="be63faf1-96d9-4040-b3b6-bb36e71c2c44" providerId="ADAL" clId="{9FAE5D9F-DF46-4711-BC35-D91BAD80E47C}" dt="2023-05-03T12:41:42.077" v="557" actId="26606"/>
          <ac:spMkLst>
            <pc:docMk/>
            <pc:sldMk cId="4039700491" sldId="259"/>
            <ac:spMk id="16" creationId="{04812C46-200A-4DEB-A05E-3ED6C68C2387}"/>
          </ac:spMkLst>
        </pc:spChg>
        <pc:spChg chg="add del">
          <ac:chgData name="Tracey Grant" userId="be63faf1-96d9-4040-b3b6-bb36e71c2c44" providerId="ADAL" clId="{9FAE5D9F-DF46-4711-BC35-D91BAD80E47C}" dt="2023-05-03T12:41:42.077" v="557" actId="26606"/>
          <ac:spMkLst>
            <pc:docMk/>
            <pc:sldMk cId="4039700491" sldId="259"/>
            <ac:spMk id="17" creationId="{D1EA859B-E555-4109-94F3-6700E046E008}"/>
          </ac:spMkLst>
        </pc:spChg>
        <pc:picChg chg="add del mod ord">
          <ac:chgData name="Tracey Grant" userId="be63faf1-96d9-4040-b3b6-bb36e71c2c44" providerId="ADAL" clId="{9FAE5D9F-DF46-4711-BC35-D91BAD80E47C}" dt="2023-05-03T12:45:58.282" v="560" actId="21"/>
          <ac:picMkLst>
            <pc:docMk/>
            <pc:sldMk cId="4039700491" sldId="259"/>
            <ac:picMk id="5" creationId="{40F26876-081E-6303-2064-92BC77633578}"/>
          </ac:picMkLst>
        </pc:picChg>
        <pc:picChg chg="add mod">
          <ac:chgData name="Tracey Grant" userId="be63faf1-96d9-4040-b3b6-bb36e71c2c44" providerId="ADAL" clId="{9FAE5D9F-DF46-4711-BC35-D91BAD80E47C}" dt="2023-05-03T12:46:11.347" v="563" actId="26606"/>
          <ac:picMkLst>
            <pc:docMk/>
            <pc:sldMk cId="4039700491" sldId="259"/>
            <ac:picMk id="7" creationId="{97E79DB3-2307-1D25-6D5C-99D93AC8BED6}"/>
          </ac:picMkLst>
        </pc:picChg>
      </pc:sldChg>
      <pc:sldChg chg="addSp delSp modSp del mod">
        <pc:chgData name="Tracey Grant" userId="be63faf1-96d9-4040-b3b6-bb36e71c2c44" providerId="ADAL" clId="{9FAE5D9F-DF46-4711-BC35-D91BAD80E47C}" dt="2023-05-03T13:38:32.284" v="1335" actId="2696"/>
        <pc:sldMkLst>
          <pc:docMk/>
          <pc:sldMk cId="1881840658" sldId="260"/>
        </pc:sldMkLst>
        <pc:spChg chg="mod">
          <ac:chgData name="Tracey Grant" userId="be63faf1-96d9-4040-b3b6-bb36e71c2c44" providerId="ADAL" clId="{9FAE5D9F-DF46-4711-BC35-D91BAD80E47C}" dt="2023-05-03T13:08:05.665" v="1099" actId="113"/>
          <ac:spMkLst>
            <pc:docMk/>
            <pc:sldMk cId="1881840658" sldId="260"/>
            <ac:spMk id="2" creationId="{01FEF32D-E7E4-5F68-95CE-BACA91082284}"/>
          </ac:spMkLst>
        </pc:spChg>
        <pc:spChg chg="del">
          <ac:chgData name="Tracey Grant" userId="be63faf1-96d9-4040-b3b6-bb36e71c2c44" providerId="ADAL" clId="{9FAE5D9F-DF46-4711-BC35-D91BAD80E47C}" dt="2023-05-03T12:46:02.438" v="561"/>
          <ac:spMkLst>
            <pc:docMk/>
            <pc:sldMk cId="1881840658" sldId="260"/>
            <ac:spMk id="3" creationId="{EEB0CB65-6277-328F-614C-CB6BE35DA7B9}"/>
          </ac:spMkLst>
        </pc:spChg>
        <pc:spChg chg="add mod">
          <ac:chgData name="Tracey Grant" userId="be63faf1-96d9-4040-b3b6-bb36e71c2c44" providerId="ADAL" clId="{9FAE5D9F-DF46-4711-BC35-D91BAD80E47C}" dt="2023-05-03T13:07:48.661" v="1098" actId="14100"/>
          <ac:spMkLst>
            <pc:docMk/>
            <pc:sldMk cId="1881840658" sldId="260"/>
            <ac:spMk id="5" creationId="{470132E9-308D-6886-9B9B-66B877D6557A}"/>
          </ac:spMkLst>
        </pc:spChg>
        <pc:picChg chg="add mod">
          <ac:chgData name="Tracey Grant" userId="be63faf1-96d9-4040-b3b6-bb36e71c2c44" providerId="ADAL" clId="{9FAE5D9F-DF46-4711-BC35-D91BAD80E47C}" dt="2023-05-03T12:47:58.906" v="569" actId="1076"/>
          <ac:picMkLst>
            <pc:docMk/>
            <pc:sldMk cId="1881840658" sldId="260"/>
            <ac:picMk id="4" creationId="{43F02BCD-1B6A-4B73-0CB4-668E3E6A5EEC}"/>
          </ac:picMkLst>
        </pc:picChg>
      </pc:sldChg>
      <pc:sldChg chg="addSp modSp del mod">
        <pc:chgData name="Tracey Grant" userId="be63faf1-96d9-4040-b3b6-bb36e71c2c44" providerId="ADAL" clId="{9FAE5D9F-DF46-4711-BC35-D91BAD80E47C}" dt="2023-05-03T13:38:35.200" v="1336" actId="2696"/>
        <pc:sldMkLst>
          <pc:docMk/>
          <pc:sldMk cId="2801680986" sldId="261"/>
        </pc:sldMkLst>
        <pc:spChg chg="mod">
          <ac:chgData name="Tracey Grant" userId="be63faf1-96d9-4040-b3b6-bb36e71c2c44" providerId="ADAL" clId="{9FAE5D9F-DF46-4711-BC35-D91BAD80E47C}" dt="2023-05-03T13:24:05.430" v="1322" actId="20577"/>
          <ac:spMkLst>
            <pc:docMk/>
            <pc:sldMk cId="2801680986" sldId="261"/>
            <ac:spMk id="2" creationId="{6C55B454-EB7D-1BC5-2C38-9386CD30C7BE}"/>
          </ac:spMkLst>
        </pc:spChg>
        <pc:spChg chg="mod">
          <ac:chgData name="Tracey Grant" userId="be63faf1-96d9-4040-b3b6-bb36e71c2c44" providerId="ADAL" clId="{9FAE5D9F-DF46-4711-BC35-D91BAD80E47C}" dt="2023-05-03T13:23:42.214" v="1310" actId="20577"/>
          <ac:spMkLst>
            <pc:docMk/>
            <pc:sldMk cId="2801680986" sldId="261"/>
            <ac:spMk id="3" creationId="{2A488FDD-4340-C4CA-60AD-F72F7685B489}"/>
          </ac:spMkLst>
        </pc:spChg>
        <pc:picChg chg="add mod modCrop">
          <ac:chgData name="Tracey Grant" userId="be63faf1-96d9-4040-b3b6-bb36e71c2c44" providerId="ADAL" clId="{9FAE5D9F-DF46-4711-BC35-D91BAD80E47C}" dt="2023-05-03T13:23:52.277" v="1311" actId="1076"/>
          <ac:picMkLst>
            <pc:docMk/>
            <pc:sldMk cId="2801680986" sldId="261"/>
            <ac:picMk id="5" creationId="{50918359-4F8E-8278-D652-0F0F2DFDCCC6}"/>
          </ac:picMkLst>
        </pc:picChg>
        <pc:picChg chg="add mod">
          <ac:chgData name="Tracey Grant" userId="be63faf1-96d9-4040-b3b6-bb36e71c2c44" providerId="ADAL" clId="{9FAE5D9F-DF46-4711-BC35-D91BAD80E47C}" dt="2023-05-03T13:24:09.485" v="1323" actId="14100"/>
          <ac:picMkLst>
            <pc:docMk/>
            <pc:sldMk cId="2801680986" sldId="261"/>
            <ac:picMk id="7" creationId="{6CDF17DD-F680-9DF1-C9F9-E53B1B882665}"/>
          </ac:picMkLst>
        </pc:picChg>
      </pc:sldChg>
      <pc:sldChg chg="delSp modSp new mod">
        <pc:chgData name="Tracey Grant" userId="be63faf1-96d9-4040-b3b6-bb36e71c2c44" providerId="ADAL" clId="{9FAE5D9F-DF46-4711-BC35-D91BAD80E47C}" dt="2023-05-03T14:31:08.950" v="1714" actId="21"/>
        <pc:sldMkLst>
          <pc:docMk/>
          <pc:sldMk cId="1153510148" sldId="263"/>
        </pc:sldMkLst>
        <pc:spChg chg="del mod">
          <ac:chgData name="Tracey Grant" userId="be63faf1-96d9-4040-b3b6-bb36e71c2c44" providerId="ADAL" clId="{9FAE5D9F-DF46-4711-BC35-D91BAD80E47C}" dt="2023-05-03T14:31:08.950" v="1714" actId="21"/>
          <ac:spMkLst>
            <pc:docMk/>
            <pc:sldMk cId="1153510148" sldId="263"/>
            <ac:spMk id="2" creationId="{52D58605-AA27-4C4A-1404-34123E157581}"/>
          </ac:spMkLst>
        </pc:spChg>
        <pc:spChg chg="mod">
          <ac:chgData name="Tracey Grant" userId="be63faf1-96d9-4040-b3b6-bb36e71c2c44" providerId="ADAL" clId="{9FAE5D9F-DF46-4711-BC35-D91BAD80E47C}" dt="2023-05-03T14:30:57.248" v="1713" actId="122"/>
          <ac:spMkLst>
            <pc:docMk/>
            <pc:sldMk cId="1153510148" sldId="263"/>
            <ac:spMk id="3" creationId="{4AE0E886-8E82-12CA-F42E-27C3E0FD5FA4}"/>
          </ac:spMkLst>
        </pc:spChg>
      </pc:sldChg>
      <pc:sldChg chg="modSp add mod ord setBg">
        <pc:chgData name="Tracey Grant" userId="be63faf1-96d9-4040-b3b6-bb36e71c2c44" providerId="ADAL" clId="{9FAE5D9F-DF46-4711-BC35-D91BAD80E47C}" dt="2023-05-03T14:27:37.089" v="1638" actId="14100"/>
        <pc:sldMkLst>
          <pc:docMk/>
          <pc:sldMk cId="1881840658" sldId="264"/>
        </pc:sldMkLst>
        <pc:spChg chg="mod">
          <ac:chgData name="Tracey Grant" userId="be63faf1-96d9-4040-b3b6-bb36e71c2c44" providerId="ADAL" clId="{9FAE5D9F-DF46-4711-BC35-D91BAD80E47C}" dt="2023-05-03T14:27:37.089" v="1638" actId="14100"/>
          <ac:spMkLst>
            <pc:docMk/>
            <pc:sldMk cId="1881840658" sldId="264"/>
            <ac:spMk id="5" creationId="{470132E9-308D-6886-9B9B-66B877D6557A}"/>
          </ac:spMkLst>
        </pc:spChg>
      </pc:sldChg>
      <pc:sldMasterChg chg="setBg modSldLayout">
        <pc:chgData name="Tracey Grant" userId="be63faf1-96d9-4040-b3b6-bb36e71c2c44" providerId="ADAL" clId="{9FAE5D9F-DF46-4711-BC35-D91BAD80E47C}" dt="2023-05-03T13:08:36.848" v="1101"/>
        <pc:sldMasterMkLst>
          <pc:docMk/>
          <pc:sldMasterMk cId="3807970013" sldId="2147483648"/>
        </pc:sldMasterMkLst>
        <pc:sldLayoutChg chg="setBg">
          <pc:chgData name="Tracey Grant" userId="be63faf1-96d9-4040-b3b6-bb36e71c2c44" providerId="ADAL" clId="{9FAE5D9F-DF46-4711-BC35-D91BAD80E47C}" dt="2023-05-03T13:08:36.848" v="1101"/>
          <pc:sldLayoutMkLst>
            <pc:docMk/>
            <pc:sldMasterMk cId="3807970013" sldId="2147483648"/>
            <pc:sldLayoutMk cId="1655093019" sldId="2147483649"/>
          </pc:sldLayoutMkLst>
        </pc:sldLayoutChg>
        <pc:sldLayoutChg chg="setBg">
          <pc:chgData name="Tracey Grant" userId="be63faf1-96d9-4040-b3b6-bb36e71c2c44" providerId="ADAL" clId="{9FAE5D9F-DF46-4711-BC35-D91BAD80E47C}" dt="2023-05-03T13:08:36.848" v="1101"/>
          <pc:sldLayoutMkLst>
            <pc:docMk/>
            <pc:sldMasterMk cId="3807970013" sldId="2147483648"/>
            <pc:sldLayoutMk cId="1866742520" sldId="2147483650"/>
          </pc:sldLayoutMkLst>
        </pc:sldLayoutChg>
        <pc:sldLayoutChg chg="setBg">
          <pc:chgData name="Tracey Grant" userId="be63faf1-96d9-4040-b3b6-bb36e71c2c44" providerId="ADAL" clId="{9FAE5D9F-DF46-4711-BC35-D91BAD80E47C}" dt="2023-05-03T13:08:36.848" v="1101"/>
          <pc:sldLayoutMkLst>
            <pc:docMk/>
            <pc:sldMasterMk cId="3807970013" sldId="2147483648"/>
            <pc:sldLayoutMk cId="2264933079" sldId="2147483651"/>
          </pc:sldLayoutMkLst>
        </pc:sldLayoutChg>
        <pc:sldLayoutChg chg="setBg">
          <pc:chgData name="Tracey Grant" userId="be63faf1-96d9-4040-b3b6-bb36e71c2c44" providerId="ADAL" clId="{9FAE5D9F-DF46-4711-BC35-D91BAD80E47C}" dt="2023-05-03T13:08:36.848" v="1101"/>
          <pc:sldLayoutMkLst>
            <pc:docMk/>
            <pc:sldMasterMk cId="3807970013" sldId="2147483648"/>
            <pc:sldLayoutMk cId="4235112285" sldId="2147483652"/>
          </pc:sldLayoutMkLst>
        </pc:sldLayoutChg>
        <pc:sldLayoutChg chg="setBg">
          <pc:chgData name="Tracey Grant" userId="be63faf1-96d9-4040-b3b6-bb36e71c2c44" providerId="ADAL" clId="{9FAE5D9F-DF46-4711-BC35-D91BAD80E47C}" dt="2023-05-03T13:08:36.848" v="1101"/>
          <pc:sldLayoutMkLst>
            <pc:docMk/>
            <pc:sldMasterMk cId="3807970013" sldId="2147483648"/>
            <pc:sldLayoutMk cId="99639356" sldId="2147483653"/>
          </pc:sldLayoutMkLst>
        </pc:sldLayoutChg>
        <pc:sldLayoutChg chg="setBg">
          <pc:chgData name="Tracey Grant" userId="be63faf1-96d9-4040-b3b6-bb36e71c2c44" providerId="ADAL" clId="{9FAE5D9F-DF46-4711-BC35-D91BAD80E47C}" dt="2023-05-03T13:08:36.848" v="1101"/>
          <pc:sldLayoutMkLst>
            <pc:docMk/>
            <pc:sldMasterMk cId="3807970013" sldId="2147483648"/>
            <pc:sldLayoutMk cId="3360554360" sldId="2147483654"/>
          </pc:sldLayoutMkLst>
        </pc:sldLayoutChg>
        <pc:sldLayoutChg chg="setBg">
          <pc:chgData name="Tracey Grant" userId="be63faf1-96d9-4040-b3b6-bb36e71c2c44" providerId="ADAL" clId="{9FAE5D9F-DF46-4711-BC35-D91BAD80E47C}" dt="2023-05-03T13:08:36.848" v="1101"/>
          <pc:sldLayoutMkLst>
            <pc:docMk/>
            <pc:sldMasterMk cId="3807970013" sldId="2147483648"/>
            <pc:sldLayoutMk cId="1419899858" sldId="2147483655"/>
          </pc:sldLayoutMkLst>
        </pc:sldLayoutChg>
        <pc:sldLayoutChg chg="setBg">
          <pc:chgData name="Tracey Grant" userId="be63faf1-96d9-4040-b3b6-bb36e71c2c44" providerId="ADAL" clId="{9FAE5D9F-DF46-4711-BC35-D91BAD80E47C}" dt="2023-05-03T13:08:36.848" v="1101"/>
          <pc:sldLayoutMkLst>
            <pc:docMk/>
            <pc:sldMasterMk cId="3807970013" sldId="2147483648"/>
            <pc:sldLayoutMk cId="3560685388" sldId="2147483656"/>
          </pc:sldLayoutMkLst>
        </pc:sldLayoutChg>
        <pc:sldLayoutChg chg="setBg">
          <pc:chgData name="Tracey Grant" userId="be63faf1-96d9-4040-b3b6-bb36e71c2c44" providerId="ADAL" clId="{9FAE5D9F-DF46-4711-BC35-D91BAD80E47C}" dt="2023-05-03T13:08:36.848" v="1101"/>
          <pc:sldLayoutMkLst>
            <pc:docMk/>
            <pc:sldMasterMk cId="3807970013" sldId="2147483648"/>
            <pc:sldLayoutMk cId="1585963070" sldId="2147483657"/>
          </pc:sldLayoutMkLst>
        </pc:sldLayoutChg>
        <pc:sldLayoutChg chg="setBg">
          <pc:chgData name="Tracey Grant" userId="be63faf1-96d9-4040-b3b6-bb36e71c2c44" providerId="ADAL" clId="{9FAE5D9F-DF46-4711-BC35-D91BAD80E47C}" dt="2023-05-03T13:08:36.848" v="1101"/>
          <pc:sldLayoutMkLst>
            <pc:docMk/>
            <pc:sldMasterMk cId="3807970013" sldId="2147483648"/>
            <pc:sldLayoutMk cId="225804351" sldId="2147483658"/>
          </pc:sldLayoutMkLst>
        </pc:sldLayoutChg>
        <pc:sldLayoutChg chg="setBg">
          <pc:chgData name="Tracey Grant" userId="be63faf1-96d9-4040-b3b6-bb36e71c2c44" providerId="ADAL" clId="{9FAE5D9F-DF46-4711-BC35-D91BAD80E47C}" dt="2023-05-03T13:08:36.848" v="1101"/>
          <pc:sldLayoutMkLst>
            <pc:docMk/>
            <pc:sldMasterMk cId="3807970013" sldId="2147483648"/>
            <pc:sldLayoutMk cId="836382062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3B428-596E-4E59-BE57-2303866E8CC3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B342E-C970-4E85-8BCA-F36EE6463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8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racycambridge.org/about-u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oice21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About us – ORACY CAMBRIDGE</a:t>
            </a:r>
            <a:endParaRPr lang="en-GB" dirty="0"/>
          </a:p>
          <a:p>
            <a:endParaRPr lang="en-GB" dirty="0"/>
          </a:p>
          <a:p>
            <a:r>
              <a:rPr lang="en-US" dirty="0">
                <a:hlinkClick r:id="rId4"/>
              </a:rPr>
              <a:t>Voice 21 | Oracy | United Kingdom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33C24-F888-4B40-A4B0-7053EDEFC2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37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CAF8-D2ED-D5E1-60F5-A5FD180A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836C0-472B-1385-1DFD-F9E471EF6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CC17E-C17C-B59F-0CB1-991AEB7C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C3C-866B-4846-B7D6-8A08DDA2C36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EA7D2-F401-C6B4-AECE-C307511F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38060-EEFF-B23E-C4FF-D78838F4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C19B-7F35-4F49-82EA-F3645C223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9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D8A1-0D78-A47F-D48D-B71EFACF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48E96-96BD-26B7-94FE-E1B3EA0D2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BBD43-E057-0BEF-320F-25519720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C3C-866B-4846-B7D6-8A08DDA2C36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61EBA-471C-4FD0-6A03-F47DA577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9A676-13ED-811E-0B4D-0B17C728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C19B-7F35-4F49-82EA-F3645C223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0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EF0B4-F910-315D-E595-513835062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2A359-710E-6E6D-1A41-50F105B4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32B23-3254-E6B0-2647-01AA8ABD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C3C-866B-4846-B7D6-8A08DDA2C36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6C2C7-228A-9439-732F-E86F9E48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0BB15-FF38-231E-C28B-786981B8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C19B-7F35-4F49-82EA-F3645C223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82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CAF8-D2ED-D5E1-60F5-A5FD180A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836C0-472B-1385-1DFD-F9E471EF6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CC17E-C17C-B59F-0CB1-991AEB7C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C3C-866B-4846-B7D6-8A08DDA2C36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EA7D2-F401-C6B4-AECE-C307511F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38060-EEFF-B23E-C4FF-D78838F4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C19B-7F35-4F49-82EA-F3645C223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1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F6E95-246B-0A05-C0A6-F858AD51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660D-0EA2-7D54-3C0A-74A05BBA2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F77D2-9F33-F669-10F7-46B03C21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C3C-866B-4846-B7D6-8A08DDA2C36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6CBC4-5BDC-A2A3-5DFA-B597676B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02DB4-19C1-FD80-B4FF-915D5120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C19B-7F35-4F49-82EA-F3645C223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7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F6E95-246B-0A05-C0A6-F858AD51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660D-0EA2-7D54-3C0A-74A05BBA2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F77D2-9F33-F669-10F7-46B03C21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C3C-866B-4846-B7D6-8A08DDA2C36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6CBC4-5BDC-A2A3-5DFA-B597676B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02DB4-19C1-FD80-B4FF-915D5120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C19B-7F35-4F49-82EA-F3645C223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74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E2431-0808-4C20-370F-9951CAE0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4D33F-C024-CAA0-6D37-0A0891AEB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1FA70-24EB-09B6-ACA0-75F536D4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C3C-866B-4846-B7D6-8A08DDA2C36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6B8E3-B6AD-5ACE-D340-27B5AEAF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E30F-0435-C28F-2E24-4DE91533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C19B-7F35-4F49-82EA-F3645C223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93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2144E-B317-AEE7-1663-FC609F4C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805AF-3EB2-2BA7-A286-018025E76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0D4A4-AA45-6525-C253-FD7F27BF7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A9525-9AB6-0ABF-C892-7ED3D324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C3C-866B-4846-B7D6-8A08DDA2C36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1F6D3-7533-D3BB-A74F-B3E622C2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57DB8-693A-13A8-8945-66BF3991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C19B-7F35-4F49-82EA-F3645C223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11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D1A1-E43A-6BED-A324-AD8E8C7E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54580-3F17-25A7-E376-4179D8958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F2BDD-ACC7-3F16-F078-E5E13948A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8E8F1-05F3-65C0-4B05-F059AA2C6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C96A1-16DE-90AF-7D46-3C34C2BF5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E59469-13A1-1A7F-A713-FF2534E5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C3C-866B-4846-B7D6-8A08DDA2C36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46AB8-A455-E2AB-08AD-CDBC7CF9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DBDF2-C525-51C6-2199-EF0835F6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C19B-7F35-4F49-82EA-F3645C223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3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15CC4-AD7A-F81C-82AC-8EC886C6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7C966-0510-A829-D11A-558261AE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C3C-866B-4846-B7D6-8A08DDA2C36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0D19D5-64A1-0111-14B2-CF17CF3B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F198D-ED05-15E2-B521-B88C64A9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C19B-7F35-4F49-82EA-F3645C223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55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A4286-8563-C4A7-6269-577133F2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C3C-866B-4846-B7D6-8A08DDA2C36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E0F8D1-9078-7805-6AAD-B84EFAC1F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437CD-8B5D-737B-30A9-2273CFD9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C19B-7F35-4F49-82EA-F3645C223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89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C506A-C5F9-EF12-7AD4-5A082573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87C4B-6DEE-6802-EBD2-59D429917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786D8-50EB-250E-792B-C4FCC912F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908D0-2B6B-B34E-91CF-ED3FC978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C3C-866B-4846-B7D6-8A08DDA2C36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54C75-3552-C964-6272-C84003AC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B66C0-2342-08EC-6002-37C58D35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C19B-7F35-4F49-82EA-F3645C223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8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CE636-BF19-0ED1-856A-4F6CB680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021CB-395B-2723-B7C6-4DDEBDF66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6CCCB-BDC1-1063-5F30-7CF9997D4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01526-0A82-DDBC-E56B-8C618C7C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C3C-866B-4846-B7D6-8A08DDA2C36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1F067-01BB-9CF0-1B38-D1AEEAF20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6AD14-569D-A16B-466A-7E39BB93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C19B-7F35-4F49-82EA-F3645C223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96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3462B-85E8-4C02-42E6-9FE631CFF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26278-84A3-BE3A-4FF4-2315A4076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FE52D-B3F1-BED0-56D5-0D603B029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C3C-866B-4846-B7D6-8A08DDA2C36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E1A8B-AEB2-D7DE-8169-78A40B9ED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0C011-6E15-2122-234C-DB456D678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8C19B-7F35-4F49-82EA-F3645C223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7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3462B-85E8-4C02-42E6-9FE631CFF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26278-84A3-BE3A-4FF4-2315A4076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FE52D-B3F1-BED0-56D5-0D603B029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C3C-866B-4846-B7D6-8A08DDA2C36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E1A8B-AEB2-D7DE-8169-78A40B9ED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0C011-6E15-2122-234C-DB456D678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8C19B-7F35-4F49-82EA-F3645C223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5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naplic.org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effield.gov.uk/sites/default/files/docs/schools-and-childcare/school-and-education-information/Porter%20Croft%20Communication%20Friendly%20Schools%20Audit.pd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s://speechandlanguage.org.uk/talking-point/for-professionals/the-communication-trust/more-resources/classroom-supporting-too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cialsolihull.org.uk/localoffer/wp-content/uploads/sites/21/2018/09/SLCN-Comm-Friendly-Audit-Toolkit-for-Local-Offer-Sept-2018-v1.pdf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PLIC | NAPLIC">
            <a:hlinkClick r:id="rId2"/>
            <a:extLst>
              <a:ext uri="{FF2B5EF4-FFF2-40B4-BE49-F238E27FC236}">
                <a16:creationId xmlns:a16="http://schemas.microsoft.com/office/drawing/2014/main" id="{59112A30-6755-40EB-FEA8-A6B37660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6504" y="813010"/>
            <a:ext cx="3916017" cy="15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ight Triangle 103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12A92-A1DF-7C41-EB6B-4A4F4FF89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 fontScale="90000"/>
          </a:bodyPr>
          <a:lstStyle/>
          <a:p>
            <a:r>
              <a:rPr lang="en-GB" sz="4400" dirty="0"/>
              <a:t>Supporting Communication in your classroom  - PART 1</a:t>
            </a:r>
            <a:br>
              <a:rPr lang="en-GB" sz="5600" dirty="0"/>
            </a:br>
            <a:r>
              <a:rPr lang="en-GB" sz="4400" dirty="0"/>
              <a:t>– sharing some ideas from</a:t>
            </a:r>
            <a:br>
              <a:rPr lang="en-GB" sz="5600" dirty="0"/>
            </a:br>
            <a:r>
              <a:rPr lang="en-GB" sz="5600" dirty="0"/>
              <a:t>                 *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0B6FD-0C6C-9C3D-7294-456899C4C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9491" y="5222063"/>
            <a:ext cx="7321298" cy="940198"/>
          </a:xfrm>
        </p:spPr>
        <p:txBody>
          <a:bodyPr anchor="t">
            <a:normAutofit fontScale="85000" lnSpcReduction="10000"/>
          </a:bodyPr>
          <a:lstStyle/>
          <a:p>
            <a:r>
              <a:rPr lang="en-GB" sz="1900" b="1" dirty="0"/>
              <a:t>*A group of professionals supporting language and communication development</a:t>
            </a:r>
          </a:p>
          <a:p>
            <a:r>
              <a:rPr lang="en-GB" sz="1900" b="1" dirty="0">
                <a:solidFill>
                  <a:srgbClr val="FF0000"/>
                </a:solidFill>
              </a:rPr>
              <a:t>Tower Hamlets Language Literacy and Communication Team</a:t>
            </a:r>
          </a:p>
          <a:p>
            <a:r>
              <a:rPr lang="en-GB" sz="1900" b="1" dirty="0">
                <a:solidFill>
                  <a:srgbClr val="FF0000"/>
                </a:solidFill>
              </a:rPr>
              <a:t>May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b="1" dirty="0"/>
          </a:p>
        </p:txBody>
      </p:sp>
      <p:pic>
        <p:nvPicPr>
          <p:cNvPr id="4" name="Picture 4" descr="NAPLIC | NAPLIC">
            <a:hlinkClick r:id="rId2"/>
            <a:extLst>
              <a:ext uri="{FF2B5EF4-FFF2-40B4-BE49-F238E27FC236}">
                <a16:creationId xmlns:a16="http://schemas.microsoft.com/office/drawing/2014/main" id="{08764CDA-C134-0C3F-7F35-920DCF0DB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0" y="4595220"/>
            <a:ext cx="1985365" cy="45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0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3DC8-B687-BAFF-0370-196F8BD0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Here are some suggestions we recently came up with on making schools more ‘communication supportive’</a:t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4330110A-A1B8-385E-E25F-527423D68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769" y="1572687"/>
            <a:ext cx="4688970" cy="335535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23BA0E-4A11-6987-046C-A74CDDA29535}"/>
              </a:ext>
            </a:extLst>
          </p:cNvPr>
          <p:cNvSpPr txBox="1"/>
          <p:nvPr/>
        </p:nvSpPr>
        <p:spPr>
          <a:xfrm>
            <a:off x="7600122" y="2034209"/>
            <a:ext cx="39093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First of all, consider working with a colleague and carrying out an audit of each other’s classroom – you may be doing more than you think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are lots of good audits and checklists available online. 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3409DFD-8C7D-650C-3AB9-6C2681CD23F1}"/>
              </a:ext>
            </a:extLst>
          </p:cNvPr>
          <p:cNvSpPr/>
          <p:nvPr/>
        </p:nvSpPr>
        <p:spPr>
          <a:xfrm>
            <a:off x="4116731" y="1430427"/>
            <a:ext cx="2555739" cy="184285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E9FA6-1A25-7321-2ABC-B2D56CD8E678}"/>
              </a:ext>
            </a:extLst>
          </p:cNvPr>
          <p:cNvSpPr txBox="1"/>
          <p:nvPr/>
        </p:nvSpPr>
        <p:spPr>
          <a:xfrm>
            <a:off x="4533209" y="1613192"/>
            <a:ext cx="1722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can be downloaded. It is aimed at Reception and KS1</a:t>
            </a:r>
          </a:p>
        </p:txBody>
      </p:sp>
      <p:pic>
        <p:nvPicPr>
          <p:cNvPr id="13" name="Graphic 12" descr="Smiling face outline with solid fill">
            <a:extLst>
              <a:ext uri="{FF2B5EF4-FFF2-40B4-BE49-F238E27FC236}">
                <a16:creationId xmlns:a16="http://schemas.microsoft.com/office/drawing/2014/main" id="{5D92FAE6-F037-257E-8883-DAC012B23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3835" y="2815537"/>
            <a:ext cx="549965" cy="549965"/>
          </a:xfrm>
          <a:prstGeom prst="rect">
            <a:avLst/>
          </a:prstGeom>
        </p:spPr>
      </p:pic>
      <p:pic>
        <p:nvPicPr>
          <p:cNvPr id="15" name="Picture 14">
            <a:hlinkClick r:id="rId6"/>
            <a:extLst>
              <a:ext uri="{FF2B5EF4-FFF2-40B4-BE49-F238E27FC236}">
                <a16:creationId xmlns:a16="http://schemas.microsoft.com/office/drawing/2014/main" id="{2110E1F9-5E4C-CC4E-DE2C-A1457CB5F7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8275" y="4292850"/>
            <a:ext cx="1649475" cy="24696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hlinkClick r:id="rId8"/>
            <a:extLst>
              <a:ext uri="{FF2B5EF4-FFF2-40B4-BE49-F238E27FC236}">
                <a16:creationId xmlns:a16="http://schemas.microsoft.com/office/drawing/2014/main" id="{C89E5E89-0E48-451E-C0C6-9983E18B71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1026" y="4292850"/>
            <a:ext cx="1721972" cy="25384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71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A64A-D4F2-E77D-BD43-56CD99E5A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97"/>
            <a:ext cx="10515600" cy="1325563"/>
          </a:xfrm>
        </p:spPr>
        <p:txBody>
          <a:bodyPr/>
          <a:lstStyle/>
          <a:p>
            <a:pPr algn="ctr"/>
            <a:r>
              <a:rPr lang="en-GB" b="1" u="sng" dirty="0"/>
              <a:t>The Environment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20C2EC72-1D31-6991-5071-5562A188AC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29820"/>
          <a:stretch/>
        </p:blipFill>
        <p:spPr>
          <a:xfrm>
            <a:off x="24017" y="993061"/>
            <a:ext cx="1104900" cy="788797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A49A3B9-243A-8D57-E31D-75F03161D219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745434" y="1454564"/>
            <a:ext cx="5181600" cy="2599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Noise Levels:</a:t>
            </a:r>
          </a:p>
          <a:p>
            <a:r>
              <a:rPr lang="en-US" sz="2000" dirty="0"/>
              <a:t>What is the general level of noise like? </a:t>
            </a:r>
          </a:p>
          <a:p>
            <a:r>
              <a:rPr lang="en-US" sz="2000" dirty="0"/>
              <a:t>Are there noisy distractions from inside or out? </a:t>
            </a:r>
          </a:p>
          <a:p>
            <a:r>
              <a:rPr lang="en-US" sz="2000" dirty="0"/>
              <a:t>Are there ways to gain people’s attention? </a:t>
            </a:r>
          </a:p>
          <a:p>
            <a:r>
              <a:rPr lang="en-US" sz="2000" dirty="0"/>
              <a:t>Can everyone hear and be heard? Are there times of quietness? </a:t>
            </a:r>
            <a:endParaRPr lang="en-GB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F60C70-83D7-DD0F-AEEA-29C08B85A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741" b="37589"/>
          <a:stretch/>
        </p:blipFill>
        <p:spPr>
          <a:xfrm>
            <a:off x="6264968" y="1128713"/>
            <a:ext cx="1531612" cy="7846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B33466-5631-0559-13B3-F159BC11BE75}"/>
              </a:ext>
            </a:extLst>
          </p:cNvPr>
          <p:cNvSpPr txBox="1"/>
          <p:nvPr/>
        </p:nvSpPr>
        <p:spPr>
          <a:xfrm>
            <a:off x="7796580" y="1425237"/>
            <a:ext cx="465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Space Light and Layout: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83DEFF-3B24-A926-E89A-A1BAE393F610}"/>
              </a:ext>
            </a:extLst>
          </p:cNvPr>
          <p:cNvSpPr txBox="1"/>
          <p:nvPr/>
        </p:nvSpPr>
        <p:spPr>
          <a:xfrm>
            <a:off x="6400800" y="1987826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Are there cosy, comfortable places to talk?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Can you see people’s faces when they are talking?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Can you rearrange the layout of the room to suit different opportunities for talking – as pairs, or in small or large groups?</a:t>
            </a:r>
            <a:endParaRPr lang="en-GB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9A9C89-76BC-AC3F-1118-9EF243716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74834"/>
            <a:ext cx="1000125" cy="8286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1F0319D-554E-E192-F10D-EF11FFE62D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2" b="5307"/>
          <a:stretch/>
        </p:blipFill>
        <p:spPr>
          <a:xfrm>
            <a:off x="6161521" y="4219805"/>
            <a:ext cx="1265582" cy="7846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0DFC5E-44A8-0AB5-35BC-8B94B52A5E94}"/>
              </a:ext>
            </a:extLst>
          </p:cNvPr>
          <p:cNvSpPr txBox="1"/>
          <p:nvPr/>
        </p:nvSpPr>
        <p:spPr>
          <a:xfrm>
            <a:off x="745434" y="4121354"/>
            <a:ext cx="46522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Using Visual Support:</a:t>
            </a: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widely and consistently are signs, symbols, photos and writing used?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Are they used as labels, to support routines, or as timetables?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Are parents shown how they work?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Is there the right amount?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Are they age appropriate?</a:t>
            </a:r>
            <a:endParaRPr lang="en-GB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E307BA-CE61-E961-FE64-33391FAC5A8D}"/>
              </a:ext>
            </a:extLst>
          </p:cNvPr>
          <p:cNvSpPr txBox="1"/>
          <p:nvPr/>
        </p:nvSpPr>
        <p:spPr>
          <a:xfrm>
            <a:off x="7275442" y="4287078"/>
            <a:ext cx="4078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Clear and Consistent Routines: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256433-1966-A487-8573-38911C9A2117}"/>
              </a:ext>
            </a:extLst>
          </p:cNvPr>
          <p:cNvSpPr txBox="1"/>
          <p:nvPr/>
        </p:nvSpPr>
        <p:spPr>
          <a:xfrm>
            <a:off x="6520070" y="4919008"/>
            <a:ext cx="4465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does the classroom environment help children to know what to expect and when?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well are visual supports used to help children understand and follow routines?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5085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75150-B461-229B-642A-9790384C9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en-GB" sz="5100" b="1" u="sng"/>
              <a:t>Do all adults prioritise communication by: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E79DB3-2307-1D25-6D5C-99D93AC8B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22" y="3018327"/>
            <a:ext cx="3520255" cy="27281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CAB80-4AA2-BD13-E44E-56BF105D1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998278"/>
            <a:ext cx="4238257" cy="2728198"/>
          </a:xfrm>
        </p:spPr>
        <p:txBody>
          <a:bodyPr anchor="t">
            <a:normAutofit/>
          </a:bodyPr>
          <a:lstStyle/>
          <a:p>
            <a:r>
              <a:rPr lang="en-GB" sz="1700" dirty="0"/>
              <a:t>Knowing about language development?</a:t>
            </a:r>
          </a:p>
          <a:p>
            <a:r>
              <a:rPr lang="en-GB" sz="1700" dirty="0"/>
              <a:t>Understanding the language levels of the children?</a:t>
            </a:r>
          </a:p>
          <a:p>
            <a:r>
              <a:rPr lang="en-GB" sz="1700" dirty="0"/>
              <a:t> Being aware of language demands in the classroom?</a:t>
            </a:r>
          </a:p>
          <a:p>
            <a:r>
              <a:rPr lang="en-GB" sz="1700" dirty="0"/>
              <a:t>Adapting their language so it isn’t a barrier to learning?</a:t>
            </a:r>
          </a:p>
          <a:p>
            <a:r>
              <a:rPr lang="en-GB" sz="1700" dirty="0"/>
              <a:t>Helping children to say when they don’t understand?</a:t>
            </a:r>
          </a:p>
        </p:txBody>
      </p:sp>
    </p:spTree>
    <p:extLst>
      <p:ext uri="{BB962C8B-B14F-4D97-AF65-F5344CB8AC3E}">
        <p14:creationId xmlns:p14="http://schemas.microsoft.com/office/powerpoint/2010/main" val="403970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F32D-E7E4-5F68-95CE-BACA91082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Facilitating peer to peer interaction – some ideas to try…..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F02BCD-1B6A-4B73-0CB4-668E3E6A5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3341" y="2141537"/>
            <a:ext cx="5302050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0132E9-308D-6886-9B9B-66B877D6557A}"/>
              </a:ext>
            </a:extLst>
          </p:cNvPr>
          <p:cNvSpPr txBox="1"/>
          <p:nvPr/>
        </p:nvSpPr>
        <p:spPr>
          <a:xfrm>
            <a:off x="1134656" y="1753737"/>
            <a:ext cx="48923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Mixed ability groups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‘Cue jar’ to generate open-ended conversations – slips of sentence starters in a jar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 the rules of conversation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visual cards to support children to get started and take turns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84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0E886-8E82-12CA-F42E-27C3E0FD5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……..</a:t>
            </a:r>
            <a:r>
              <a:rPr lang="en-GB" sz="4000" dirty="0"/>
              <a:t>Part 2 of Supporting Communication will have more resources to use in your classroom – watch this space!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/>
              <a:t>Tower Hamlets Language Literacy and Communication Team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51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1BE090C39F147A791A9BD3E22C541" ma:contentTypeVersion="16" ma:contentTypeDescription="Create a new document." ma:contentTypeScope="" ma:versionID="dc51b72a9304ea4c6a003bed51d6c202">
  <xsd:schema xmlns:xsd="http://www.w3.org/2001/XMLSchema" xmlns:xs="http://www.w3.org/2001/XMLSchema" xmlns:p="http://schemas.microsoft.com/office/2006/metadata/properties" xmlns:ns2="deec781b-51b2-41f5-8977-d833afa0cdb5" xmlns:ns3="30d79745-92fc-4b4e-a213-f975f2a6d945" targetNamespace="http://schemas.microsoft.com/office/2006/metadata/properties" ma:root="true" ma:fieldsID="373f458d39ac7af3d8ae83453822491d" ns2:_="" ns3:_="">
    <xsd:import namespace="deec781b-51b2-41f5-8977-d833afa0cdb5"/>
    <xsd:import namespace="30d79745-92fc-4b4e-a213-f975f2a6d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c781b-51b2-41f5-8977-d833afa0c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7725aa-a115-4173-8de3-4bc35a2462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79745-92fc-4b4e-a213-f975f2a6d94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d31fb1-c048-4a67-82ed-8c2f462f9c99}" ma:internalName="TaxCatchAll" ma:showField="CatchAllData" ma:web="30d79745-92fc-4b4e-a213-f975f2a6d9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d79745-92fc-4b4e-a213-f975f2a6d945" xsi:nil="true"/>
    <lcf76f155ced4ddcb4097134ff3c332f xmlns="deec781b-51b2-41f5-8977-d833afa0cd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0DAF1E-D7AB-4F58-A196-F497EBA707E2}"/>
</file>

<file path=customXml/itemProps2.xml><?xml version="1.0" encoding="utf-8"?>
<ds:datastoreItem xmlns:ds="http://schemas.openxmlformats.org/officeDocument/2006/customXml" ds:itemID="{C3C855F3-BDF9-493D-9F8B-298541CC39C8}"/>
</file>

<file path=customXml/itemProps3.xml><?xml version="1.0" encoding="utf-8"?>
<ds:datastoreItem xmlns:ds="http://schemas.openxmlformats.org/officeDocument/2006/customXml" ds:itemID="{1D953090-837D-411A-B6EE-9B601CA7A20D}"/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424</Words>
  <Application>Microsoft Office PowerPoint</Application>
  <PresentationFormat>Widescreen</PresentationFormat>
  <Paragraphs>57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1_Office Theme</vt:lpstr>
      <vt:lpstr>Supporting Communication in your classroom  - PART 1 – sharing some ideas from                  *</vt:lpstr>
      <vt:lpstr>Here are some suggestions we recently came up with on making schools more ‘communication supportive’ </vt:lpstr>
      <vt:lpstr>The Environment</vt:lpstr>
      <vt:lpstr>Do all adults prioritise communication by:</vt:lpstr>
      <vt:lpstr>Facilitating peer to peer interaction – some ideas to try…..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Communication in your classroom – sharing ideas from                  *</dc:title>
  <dc:creator>Tracey Grant</dc:creator>
  <cp:lastModifiedBy>Tracey Grant</cp:lastModifiedBy>
  <cp:revision>1</cp:revision>
  <dcterms:created xsi:type="dcterms:W3CDTF">2023-05-03T09:15:11Z</dcterms:created>
  <dcterms:modified xsi:type="dcterms:W3CDTF">2023-05-03T14:31:12Z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0x0101005D01BE090C39F147A791A9BD3E22C541</vt:lpwstr>
  </property>
</Properties>
</file>