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7" r:id="rId5"/>
    <p:sldId id="260" r:id="rId6"/>
    <p:sldId id="261" r:id="rId7"/>
    <p:sldId id="262" r:id="rId8"/>
    <p:sldId id="263" r:id="rId9"/>
    <p:sldId id="264" r:id="rId10"/>
    <p:sldId id="267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88" autoAdjust="0"/>
    <p:restoredTop sz="86410"/>
  </p:normalViewPr>
  <p:slideViewPr>
    <p:cSldViewPr snapToGrid="0">
      <p:cViewPr varScale="1">
        <p:scale>
          <a:sx n="57" d="100"/>
          <a:sy n="57" d="100"/>
        </p:scale>
        <p:origin x="32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6E1D-40A3-4D1E-B5F2-6F3A8719C26A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1250-9063-4C76-9189-08C11E4E46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4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B47A0-6F5D-3D4E-A173-60986E9E65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17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9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9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2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6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9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71250-9063-4C76-9189-08C11E4E46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6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DC2FB-60EB-42F9-88DC-B87BE317C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122363"/>
            <a:ext cx="7186127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81B1B-C1AD-4610-9765-10AB1B1A3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2" y="3602038"/>
            <a:ext cx="7186127" cy="165576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92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AB841-276D-4AC1-AE14-C657EFF7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977061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561FF-A59C-41BF-8DA2-E19D23B8D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683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5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0B32-27A2-4570-A26D-101D582E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682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C6104-3F21-449D-B750-5F91268BF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3682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AFE9BBB-7ED8-404A-8BCF-B4EA8611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"/>
            <a:ext cx="9761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10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5240745-C3CA-49A7-BF69-697EA98A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"/>
            <a:ext cx="9761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1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7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929D1-A8E1-47D7-8022-AA09FC3B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"/>
            <a:ext cx="9761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0F75A-D3E4-4D2D-B9C9-CFEFCBC08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6B00B-AAB4-4152-8A58-1AD3A3913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B7B13-E777-46A4-AB49-5ED43CC1BF7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4F3B2-D58D-4AEE-BF91-410881D9E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9FEE-CE91-4BCC-BD71-9FDC31049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BCE56-BEE1-4278-9D45-29BCB868D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033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.google.com/webstore/detail/helperbird-accessibility/ahmapmilbkfamljbpgphfndeemhnajm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chrome.google.com/webstore/category/extens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owerhamletslas.edublogs.org/2023/01/11/5min-ppt-immersivereader-6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helperbir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1101C-34E6-4736-AF26-7A57F345E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144" y="1488753"/>
            <a:ext cx="6277530" cy="90638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800" b="1" dirty="0" err="1"/>
              <a:t>Helperbird</a:t>
            </a:r>
            <a:r>
              <a:rPr lang="en-GB" sz="2800" b="1" dirty="0"/>
              <a:t>:</a:t>
            </a:r>
          </a:p>
          <a:p>
            <a:pPr marL="0" indent="0" algn="ctr">
              <a:buNone/>
            </a:pPr>
            <a:r>
              <a:rPr lang="en-GB" sz="2800" b="1" dirty="0"/>
              <a:t>Dyslexia and accessibility software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CA6A8-4DDA-456A-A6FD-1B90B357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Tower Hamlets Learning Advisory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06DF2-86B8-4C1A-2F35-1969CC32DE85}"/>
              </a:ext>
            </a:extLst>
          </p:cNvPr>
          <p:cNvSpPr txBox="1"/>
          <p:nvPr/>
        </p:nvSpPr>
        <p:spPr>
          <a:xfrm>
            <a:off x="1086137" y="2585228"/>
            <a:ext cx="82079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 err="1"/>
              <a:t>Helperbird</a:t>
            </a:r>
            <a:r>
              <a:rPr lang="en-GB" sz="2000" dirty="0"/>
              <a:t> is a browser extension designed to bring personalised support to make web pages, apps and pdfs more accessible. </a:t>
            </a:r>
          </a:p>
        </p:txBody>
      </p:sp>
      <p:pic>
        <p:nvPicPr>
          <p:cNvPr id="1034" name="Picture 10" descr="Microsoft Edge: Web Browser – Apps on Google Play">
            <a:extLst>
              <a:ext uri="{FF2B5EF4-FFF2-40B4-BE49-F238E27FC236}">
                <a16:creationId xmlns:a16="http://schemas.microsoft.com/office/drawing/2014/main" id="{9BEF380B-D4C2-5972-9AB7-83EE3B76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71" y="4012511"/>
            <a:ext cx="1711638" cy="17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oogle Chrome - Wikipedia">
            <a:extLst>
              <a:ext uri="{FF2B5EF4-FFF2-40B4-BE49-F238E27FC236}">
                <a16:creationId xmlns:a16="http://schemas.microsoft.com/office/drawing/2014/main" id="{88A9EF1C-8BB5-069C-603D-11528761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1" y="4251471"/>
            <a:ext cx="1233717" cy="12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4C0DE11-183D-9837-85A2-79EC5AD31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431" y="1865831"/>
            <a:ext cx="1850246" cy="18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1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6"/>
    </mc:Choice>
    <mc:Fallback xmlns="">
      <p:transition spd="slow" advTm="171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446B8A-7A71-4F79-9625-E363019B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>
                <a:solidFill>
                  <a:schemeClr val="tx1"/>
                </a:solidFill>
                <a:latin typeface="+mj-lt"/>
                <a:cs typeface="+mj-cs"/>
              </a:rPr>
              <a:t>Where do I find Helperbird?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AB10D-794A-9346-C235-C7257BC6E625}"/>
              </a:ext>
            </a:extLst>
          </p:cNvPr>
          <p:cNvSpPr txBox="1"/>
          <p:nvPr/>
        </p:nvSpPr>
        <p:spPr>
          <a:xfrm>
            <a:off x="1137034" y="2194101"/>
            <a:ext cx="4742771" cy="398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Helperbird is a browser extension for all the browsers based on Chromium.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includes Google Chrome. But also, Microsoft Edge.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Whichever of these two browsers you are using, you’ll need to </a:t>
            </a:r>
            <a:r>
              <a:rPr lang="en-US" sz="2000">
                <a:hlinkClick r:id="rId3"/>
              </a:rPr>
              <a:t>download Helperbird </a:t>
            </a:r>
            <a:r>
              <a:rPr lang="en-US" sz="2000"/>
              <a:t>from the </a:t>
            </a:r>
            <a:r>
              <a:rPr lang="en-US" sz="2000">
                <a:hlinkClick r:id="rId4"/>
              </a:rPr>
              <a:t>Chrome Web Store</a:t>
            </a:r>
            <a:r>
              <a:rPr lang="en-US" sz="2000"/>
              <a:t> at </a:t>
            </a:r>
            <a:r>
              <a:rPr lang="en-US" sz="2000" i="1"/>
              <a:t>chrome.google.com.</a:t>
            </a:r>
            <a:r>
              <a:rPr lang="en-US" sz="2000"/>
              <a:t> 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F0FA39B-8D12-6977-84CB-6613DB17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0612" y="834656"/>
            <a:ext cx="2445489" cy="24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oogle Edge Browser">
            <a:extLst>
              <a:ext uri="{FF2B5EF4-FFF2-40B4-BE49-F238E27FC236}">
                <a16:creationId xmlns:a16="http://schemas.microsoft.com/office/drawing/2014/main" id="{AE0A2678-C97F-7CE0-E832-DEAABDE2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2912" y="3601878"/>
            <a:ext cx="3740887" cy="18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 Benefits of Budgeting Your Money - Budgeting Income">
            <a:extLst>
              <a:ext uri="{FF2B5EF4-FFF2-40B4-BE49-F238E27FC236}">
                <a16:creationId xmlns:a16="http://schemas.microsoft.com/office/drawing/2014/main" id="{7EA07F43-A200-0E2C-5A81-8B168F387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10FE654-ED6A-E62D-52F6-45FBD21D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dirty="0">
                <a:solidFill>
                  <a:schemeClr val="tx1"/>
                </a:solidFill>
                <a:latin typeface="+mj-lt"/>
                <a:cs typeface="+mj-cs"/>
              </a:rPr>
              <a:t>How much does </a:t>
            </a:r>
            <a:r>
              <a:rPr lang="en-US" sz="3700" dirty="0" err="1">
                <a:solidFill>
                  <a:schemeClr val="tx1"/>
                </a:solidFill>
                <a:latin typeface="+mj-lt"/>
                <a:cs typeface="+mj-cs"/>
              </a:rPr>
              <a:t>Helperbird</a:t>
            </a:r>
            <a:r>
              <a:rPr lang="en-US" sz="3700" dirty="0">
                <a:solidFill>
                  <a:schemeClr val="tx1"/>
                </a:solidFill>
                <a:latin typeface="+mj-lt"/>
                <a:cs typeface="+mj-cs"/>
              </a:rPr>
              <a:t> cost</a:t>
            </a:r>
            <a:r>
              <a:rPr lang="en-US" sz="3700" baseline="0" dirty="0">
                <a:solidFill>
                  <a:schemeClr val="tx1"/>
                </a:solidFill>
                <a:latin typeface="+mj-lt"/>
                <a:cs typeface="+mj-cs"/>
              </a:rPr>
              <a:t>?</a:t>
            </a:r>
            <a:endParaRPr lang="en-US" sz="37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1A417-A45D-5066-5B85-2611A38B1B1E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Helperbird operates a freemium model.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The basic accessibility features, text-to-speech, specialised fonts, colour blindness features and Microsoft’s Immersive Reader are all available for free. This may be enough for many users.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You’ll need to subscribe for the premium features, which is currently £33pa for a single user.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04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08"/>
    </mc:Choice>
    <mc:Fallback xmlns="">
      <p:transition spd="slow" advTm="1393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14A3F7-C3DF-4CDB-8AEE-550765F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243295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get it working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3AAC8-03F6-AE04-ABE4-DEDEF60942A0}"/>
              </a:ext>
            </a:extLst>
          </p:cNvPr>
          <p:cNvSpPr txBox="1"/>
          <p:nvPr/>
        </p:nvSpPr>
        <p:spPr>
          <a:xfrm>
            <a:off x="1137033" y="2194102"/>
            <a:ext cx="5243295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Once downloaded, make sure that the extension is pinned so that it is visible in the browser. The video here shows how to do that it in Chrome.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Click on Helperbird icon to open the application, and the slider to turn it on.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You can personalise the Quick Actions menu, so add the features that are needed to avoid overwhelming your student.</a:t>
            </a:r>
          </a:p>
        </p:txBody>
      </p:sp>
      <p:pic>
        <p:nvPicPr>
          <p:cNvPr id="3" name="Adding an extension to Chrome">
            <a:hlinkClick r:id="" action="ppaction://media"/>
            <a:extLst>
              <a:ext uri="{FF2B5EF4-FFF2-40B4-BE49-F238E27FC236}">
                <a16:creationId xmlns:a16="http://schemas.microsoft.com/office/drawing/2014/main" id="{DFD18961-8C7C-7953-591E-59C5E69D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450" y="1056515"/>
            <a:ext cx="3689210" cy="474496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6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F7ABCA-A68A-47DD-B732-76FF34C6F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13B5A8-835E-4ED6-89D3-0FDA461F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3505199"/>
            <a:ext cx="4809068" cy="2608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Immersive Reader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C4E37-8113-C5F3-A685-0D0A7F38D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2542223"/>
            <a:ext cx="914400" cy="868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18A31D-BB41-9EC6-2A6D-77829AFC926D}"/>
              </a:ext>
            </a:extLst>
          </p:cNvPr>
          <p:cNvSpPr txBox="1"/>
          <p:nvPr/>
        </p:nvSpPr>
        <p:spPr>
          <a:xfrm>
            <a:off x="6007100" y="643467"/>
            <a:ext cx="5668433" cy="5401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looked at </a:t>
            </a:r>
            <a:r>
              <a:rPr lang="en-US">
                <a:hlinkClick r:id="rId4"/>
              </a:rPr>
              <a:t>Immersive Reader on our blog</a:t>
            </a:r>
            <a:r>
              <a:rPr lang="en-US"/>
              <a:t> recently, the accessibility feature built into Microsoft’s Edge.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Using Helperbird you can use Immersive Reader within the Chrome browser or an iPad or iPhone.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Look for the icon. </a:t>
            </a:r>
          </a:p>
        </p:txBody>
      </p:sp>
    </p:spTree>
    <p:extLst>
      <p:ext uri="{BB962C8B-B14F-4D97-AF65-F5344CB8AC3E}">
        <p14:creationId xmlns:p14="http://schemas.microsoft.com/office/powerpoint/2010/main" val="322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4"/>
    </mc:Choice>
    <mc:Fallback xmlns="">
      <p:transition spd="slow" advTm="301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13B5A8-835E-4ED6-89D3-0FDA461F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tools for customising your reading experience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A31D-BB41-9EC6-2A6D-77829AFC926D}"/>
              </a:ext>
            </a:extLst>
          </p:cNvPr>
          <p:cNvSpPr txBox="1"/>
          <p:nvPr/>
        </p:nvSpPr>
        <p:spPr>
          <a:xfrm>
            <a:off x="5370153" y="152603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There are a range of tools to support with reading webpages and pdf’s, including: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Helperbird can read aloud the content of any web pages or PDFs with natural-sounding voices.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Line, letter and word spacing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Customised font sizes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Hiding images, gifs and animations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Overlays and tints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Page summaries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4"/>
    </mc:Choice>
    <mc:Fallback xmlns="">
      <p:transition spd="slow" advTm="301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13B5A8-835E-4ED6-89D3-0FDA461F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Tools to help with writing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A31D-BB41-9EC6-2A6D-77829AFC926D}"/>
              </a:ext>
            </a:extLst>
          </p:cNvPr>
          <p:cNvSpPr txBox="1"/>
          <p:nvPr/>
        </p:nvSpPr>
        <p:spPr>
          <a:xfrm>
            <a:off x="5370153" y="152603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In-built speech-to-text tool (voice typing)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Word prediction tool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Spelling and grammar checker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Highlight and comment on any website or PDF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Capture and convert text from images, videos or PDFs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4"/>
    </mc:Choice>
    <mc:Fallback>
      <p:transition spd="slow" advTm="301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13B5A8-835E-4ED6-89D3-0FDA461F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>
                <a:solidFill>
                  <a:schemeClr val="tx1"/>
                </a:solidFill>
                <a:latin typeface="+mj-lt"/>
                <a:cs typeface="+mj-cs"/>
              </a:rPr>
              <a:t>Tips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A31D-BB41-9EC6-2A6D-77829AFC926D}"/>
              </a:ext>
            </a:extLst>
          </p:cNvPr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Some of these tools are only available in the premium version, however, the free version will probably meet the need of many of your students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Take advantage of the free trial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>
                <a:hlinkClick r:id="rId3"/>
              </a:rPr>
              <a:t>Helperbird Youtube channel </a:t>
            </a:r>
            <a:r>
              <a:rPr lang="en-US"/>
              <a:t>has guides on how to use all the features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Take some time arrange the menu, so that the tools you use are easily and quickly accessible.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1186B4-EE6B-4139-FA57-040185521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8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4"/>
    </mc:Choice>
    <mc:Fallback xmlns="">
      <p:transition spd="slow" advTm="30144"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336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79745-92fc-4b4e-a213-f975f2a6d945" xsi:nil="true"/>
    <lcf76f155ced4ddcb4097134ff3c332f xmlns="deec781b-51b2-41f5-8977-d833afa0cdb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01BE090C39F147A791A9BD3E22C541" ma:contentTypeVersion="16" ma:contentTypeDescription="Create a new document." ma:contentTypeScope="" ma:versionID="dc51b72a9304ea4c6a003bed51d6c202">
  <xsd:schema xmlns:xsd="http://www.w3.org/2001/XMLSchema" xmlns:xs="http://www.w3.org/2001/XMLSchema" xmlns:p="http://schemas.microsoft.com/office/2006/metadata/properties" xmlns:ns2="deec781b-51b2-41f5-8977-d833afa0cdb5" xmlns:ns3="30d79745-92fc-4b4e-a213-f975f2a6d945" targetNamespace="http://schemas.microsoft.com/office/2006/metadata/properties" ma:root="true" ma:fieldsID="373f458d39ac7af3d8ae83453822491d" ns2:_="" ns3:_="">
    <xsd:import namespace="deec781b-51b2-41f5-8977-d833afa0cdb5"/>
    <xsd:import namespace="30d79745-92fc-4b4e-a213-f975f2a6d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c781b-51b2-41f5-8977-d833afa0cd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7725aa-a115-4173-8de3-4bc35a2462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79745-92fc-4b4e-a213-f975f2a6d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d31fb1-c048-4a67-82ed-8c2f462f9c99}" ma:internalName="TaxCatchAll" ma:showField="CatchAllData" ma:web="30d79745-92fc-4b4e-a213-f975f2a6d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76A271-738C-4889-8B63-FB6250D875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62A1E2-6D31-4560-A711-9E29B6736AC3}">
  <ds:schemaRefs>
    <ds:schemaRef ds:uri="http://purl.org/dc/dcmitype/"/>
    <ds:schemaRef ds:uri="deec781b-51b2-41f5-8977-d833afa0cdb5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30d79745-92fc-4b4e-a213-f975f2a6d945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24DE4ED-4C4E-4F1B-AA64-D9B139489F13}">
  <ds:schemaRefs>
    <ds:schemaRef ds:uri="30d79745-92fc-4b4e-a213-f975f2a6d945"/>
    <ds:schemaRef ds:uri="deec781b-51b2-41f5-8977-d833afa0cd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436</Words>
  <Application>Microsoft Office PowerPoint</Application>
  <PresentationFormat>Widescreen</PresentationFormat>
  <Paragraphs>51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1_Office Theme</vt:lpstr>
      <vt:lpstr>Tower Hamlets Learning Advisory Service</vt:lpstr>
      <vt:lpstr>Where do I find Helperbird?</vt:lpstr>
      <vt:lpstr>How much does Helperbird cost?</vt:lpstr>
      <vt:lpstr>How do get it working</vt:lpstr>
      <vt:lpstr>Immersive Reader</vt:lpstr>
      <vt:lpstr>Other tools for customising your reading experience</vt:lpstr>
      <vt:lpstr>Tools to help with writing</vt:lpstr>
      <vt:lpstr>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 Learning Advisory Service</dc:title>
  <dc:creator>Ben.Annett@towerhamlets.gov.uk</dc:creator>
  <cp:lastModifiedBy>Ben Annett</cp:lastModifiedBy>
  <cp:revision>6</cp:revision>
  <dcterms:created xsi:type="dcterms:W3CDTF">2022-11-29T15:50:55Z</dcterms:created>
  <dcterms:modified xsi:type="dcterms:W3CDTF">2023-06-28T13:44:37Z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0x0101005D01BE090C39F147A791A9BD3E22C541</vt:lpwstr>
  </property>
  <property fmtid="{D5CDD505-2E9C-101B-9397-08002B2CF9AE}" pid="3" name="MediaServiceImageTags">
    <vt:lpwstr/>
  </property>
</Properties>
</file>