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9" r:id="rId5"/>
    <p:sldId id="257" r:id="rId6"/>
    <p:sldId id="263" r:id="rId7"/>
    <p:sldId id="265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F61BB5-0899-43CE-97CF-FDDF2F609789}" v="11" dt="2023-07-21T09:58:47.5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1" autoAdjust="0"/>
    <p:restoredTop sz="81998" autoAdjust="0"/>
  </p:normalViewPr>
  <p:slideViewPr>
    <p:cSldViewPr snapToGrid="0">
      <p:cViewPr>
        <p:scale>
          <a:sx n="61" d="100"/>
          <a:sy n="61" d="100"/>
        </p:scale>
        <p:origin x="978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86BA36-0B50-4BE0-851D-80C84F50DFB7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A33C24-F888-4B40-A4B0-7053EDEFC2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052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racycambridge.org/about-us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voice21.org/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hlinkClick r:id="rId3"/>
              </a:rPr>
              <a:t>About us – ORACY CAMBRIDGE</a:t>
            </a:r>
            <a:endParaRPr lang="en-GB" dirty="0"/>
          </a:p>
          <a:p>
            <a:endParaRPr lang="en-GB" dirty="0"/>
          </a:p>
          <a:p>
            <a:r>
              <a:rPr lang="en-US" dirty="0">
                <a:hlinkClick r:id="rId4"/>
              </a:rPr>
              <a:t>Voice 21 | Oracy | United Kingdom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A33C24-F888-4B40-A4B0-7053EDEFC2D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377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A33C24-F888-4B40-A4B0-7053EDEFC2D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347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https://speechandlanguage.org.uk/ Speech and language </a:t>
            </a:r>
            <a:r>
              <a:rPr lang="en-GB" dirty="0" err="1"/>
              <a:t>uk</a:t>
            </a:r>
            <a:r>
              <a:rPr lang="en-GB" dirty="0"/>
              <a:t> has lots of advice and resources for both parents and professionals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A33C24-F888-4B40-A4B0-7053EDEFC2D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152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CCAF8-D2ED-D5E1-60F5-A5FD180A86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9836C0-472B-1385-1DFD-F9E471EF63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9CC17E-C17C-B59F-0CB1-991AEB7C3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FC3C-866B-4846-B7D6-8A08DDA2C369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2EA7D2-F401-C6B4-AECE-C307511F0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938060-EEFF-B23E-C4FF-D78838F4C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C19B-7F35-4F49-82EA-F3645C223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093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F6E95-246B-0A05-C0A6-F858AD517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E660D-0EA2-7D54-3C0A-74A05BBA2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F77D2-9F33-F669-10F7-46B03C21C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1FC3C-866B-4846-B7D6-8A08DDA2C369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76CBC4-5BDC-A2A3-5DFA-B597676BB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02DB4-19C1-FD80-B4FF-915D5120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C19B-7F35-4F49-82EA-F3645C223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74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A3462B-85E8-4C02-42E6-9FE631CFF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426278-84A3-BE3A-4FF4-2315A4076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FE52D-B3F1-BED0-56D5-0D603B0298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1FC3C-866B-4846-B7D6-8A08DDA2C369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E1A8B-AEB2-D7DE-8169-78A40B9ED3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10C011-6E15-2122-234C-DB456D6782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8C19B-7F35-4F49-82EA-F3645C223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970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naplic.org.uk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peechandlanguage.org.uk/media/3298/teaching-children-new-words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tiny-happy-people/memory-game-tips/zhjht39" TargetMode="External"/><Relationship Id="rId2" Type="http://schemas.openxmlformats.org/officeDocument/2006/relationships/hyperlink" Target="https://speechandlanguage.org.uk/media/3301/top-10-toys-factsheet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owerhamletslas.edublogs.org/files/2023/07/back-to-school-1-1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peechandlanguage.org.uk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alkingpoint.org.uk/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APLIC | NAPLIC">
            <a:hlinkClick r:id="rId2"/>
            <a:extLst>
              <a:ext uri="{FF2B5EF4-FFF2-40B4-BE49-F238E27FC236}">
                <a16:creationId xmlns:a16="http://schemas.microsoft.com/office/drawing/2014/main" id="{59112A30-6755-40EB-FEA8-A6B376608E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36504" y="813010"/>
            <a:ext cx="3916017" cy="1527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FA12A92-A1DF-7C41-EB6B-4A4F4FF897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9304" y="2235680"/>
            <a:ext cx="8936049" cy="1885833"/>
          </a:xfrm>
        </p:spPr>
        <p:txBody>
          <a:bodyPr anchor="b">
            <a:normAutofit/>
          </a:bodyPr>
          <a:lstStyle/>
          <a:p>
            <a:r>
              <a:rPr lang="en-GB" dirty="0"/>
              <a:t>Supporting Communication at home</a:t>
            </a:r>
            <a:r>
              <a:rPr lang="en-GB" sz="4400" dirty="0"/>
              <a:t>  </a:t>
            </a:r>
            <a:endParaRPr lang="en-GB" sz="5600" dirty="0">
              <a:ea typeface="Calibri Light"/>
              <a:cs typeface="Calibri Ligh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00B6FD-0C6C-9C3D-7294-456899C4C7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9491" y="4115007"/>
            <a:ext cx="7321298" cy="2047254"/>
          </a:xfrm>
        </p:spPr>
        <p:txBody>
          <a:bodyPr vert="horz" lIns="91440" tIns="45720" rIns="91440" bIns="45720" rtlCol="0" anchor="t">
            <a:noAutofit/>
          </a:bodyPr>
          <a:lstStyle/>
          <a:p>
            <a:endParaRPr lang="en-GB" sz="1900" b="1" dirty="0">
              <a:ea typeface="Calibri"/>
              <a:cs typeface="Calibri"/>
            </a:endParaRPr>
          </a:p>
          <a:p>
            <a:r>
              <a:rPr lang="en-GB" sz="2800" b="1" dirty="0"/>
              <a:t>Tower Hamlets Language, Literacy and Communication Team</a:t>
            </a:r>
            <a:endParaRPr lang="en-GB" sz="2800" b="1">
              <a:ea typeface="Calibri"/>
              <a:cs typeface="Calibri"/>
            </a:endParaRPr>
          </a:p>
          <a:p>
            <a:r>
              <a:rPr lang="en-GB" sz="2800" b="1" dirty="0"/>
              <a:t>July  2023</a:t>
            </a:r>
            <a:endParaRPr lang="en-GB" sz="2800" b="1" dirty="0">
              <a:ea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900" b="1" dirty="0"/>
          </a:p>
        </p:txBody>
      </p:sp>
    </p:spTree>
    <p:extLst>
      <p:ext uri="{BB962C8B-B14F-4D97-AF65-F5344CB8AC3E}">
        <p14:creationId xmlns:p14="http://schemas.microsoft.com/office/powerpoint/2010/main" val="4061405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EF32D-E7E4-5F68-95CE-BACA91082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GB" sz="5400"/>
              <a:t>Learning new words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496FE2A-430D-126B-E7B6-EC5050B48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en-US" sz="1700" dirty="0"/>
              <a:t>There will be lots of opportunities for your child to learn new words at home with you</a:t>
            </a:r>
          </a:p>
          <a:p>
            <a:r>
              <a:rPr lang="en-US" sz="1700" dirty="0"/>
              <a:t>Remember learning words is best linked to real experiences</a:t>
            </a:r>
          </a:p>
          <a:p>
            <a:r>
              <a:rPr lang="en-US" sz="1700" dirty="0"/>
              <a:t>Repetition is really important for words to become part of their vocabulary </a:t>
            </a:r>
          </a:p>
          <a:p>
            <a:r>
              <a:rPr lang="en-US" sz="1700" dirty="0"/>
              <a:t>Have fun learning new words, for example, sparkle, spin. bounce, whisper</a:t>
            </a:r>
          </a:p>
          <a:p>
            <a:r>
              <a:rPr lang="en-GB" sz="17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Teaching children new words (speechandlanguage.org.uk)</a:t>
            </a:r>
            <a:endParaRPr lang="en-US" sz="17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3F02BCD-1B6A-4B73-0CB4-668E3E6A5EE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302" r="16451" b="2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81840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5C5F2-D6E0-267B-9CD1-ACA89F3B3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Games are fun and help with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3E4F5-E497-BBD6-588D-81BEEAC69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GB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top-10-toys-factsheet.pdf (speechandlanguage.org.uk)</a:t>
            </a:r>
            <a:endParaRPr lang="en-GB" u="sng" dirty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u="sng" dirty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hlinkClick r:id="rId3"/>
              </a:rPr>
              <a:t>Dr Claire Halsey's top tips for 3-4 years: Memory game - BBC Tiny Happy People</a:t>
            </a:r>
            <a:endParaRPr lang="en-GB" dirty="0"/>
          </a:p>
          <a:p>
            <a:endParaRPr lang="en-GB" dirty="0"/>
          </a:p>
          <a:p>
            <a:r>
              <a:rPr lang="en-GB" dirty="0"/>
              <a:t>Games teach us valuable social skills such as waiting, taking turns and that sometimes you may win and sometimes you may not</a:t>
            </a:r>
          </a:p>
        </p:txBody>
      </p:sp>
    </p:spTree>
    <p:extLst>
      <p:ext uri="{BB962C8B-B14F-4D97-AF65-F5344CB8AC3E}">
        <p14:creationId xmlns:p14="http://schemas.microsoft.com/office/powerpoint/2010/main" val="1015553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5C5F2-D6E0-267B-9CD1-ACA89F3B3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Getting ready for September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978E1C6-73B5-D3F3-0FE3-6F9F47C3E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846379" cy="4811658"/>
          </a:xfrm>
        </p:spPr>
        <p:txBody>
          <a:bodyPr>
            <a:normAutofit fontScale="92500"/>
          </a:bodyPr>
          <a:lstStyle/>
          <a:p>
            <a:r>
              <a:rPr lang="en-GB" dirty="0"/>
              <a:t>Social stories can help your child prepare for September</a:t>
            </a:r>
          </a:p>
          <a:p>
            <a:r>
              <a:rPr lang="en-GB" dirty="0"/>
              <a:t>The link below will provide you with lots of resources to get you and your child ready</a:t>
            </a:r>
          </a:p>
          <a:p>
            <a:r>
              <a:rPr lang="en-GB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https://towerhamletslas.edublogs.org/files/2023/07/back-to-school-1-1.pdf</a:t>
            </a:r>
            <a:endParaRPr lang="en-GB" dirty="0"/>
          </a:p>
          <a:p>
            <a:r>
              <a:rPr lang="en-GB" dirty="0"/>
              <a:t>Try to start the school routine around two weeks before school starts with earlier bedtimes, getting up in the mornings and eating lunch at school time</a:t>
            </a:r>
          </a:p>
          <a:p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58A0ACA-B357-8A8D-2372-EFB9ABAA9A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03021" y="611822"/>
            <a:ext cx="3184634" cy="5269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80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3167B-0AAD-CC26-A99A-01F1F118A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Finally, there is so much useful information on this website for both parents and professionals:</a:t>
            </a:r>
          </a:p>
        </p:txBody>
      </p:sp>
      <p:pic>
        <p:nvPicPr>
          <p:cNvPr id="4" name="Content Placeholder 3">
            <a:hlinkClick r:id="rId3"/>
            <a:extLst>
              <a:ext uri="{FF2B5EF4-FFF2-40B4-BE49-F238E27FC236}">
                <a16:creationId xmlns:a16="http://schemas.microsoft.com/office/drawing/2014/main" id="{F26B03D2-5B24-8E74-6C96-A73400545C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883281" y="2017195"/>
            <a:ext cx="5566471" cy="171923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9558920-0F11-F9C4-4259-814CBBBDF7E8}"/>
              </a:ext>
            </a:extLst>
          </p:cNvPr>
          <p:cNvSpPr txBox="1"/>
          <p:nvPr/>
        </p:nvSpPr>
        <p:spPr>
          <a:xfrm>
            <a:off x="461690" y="4062936"/>
            <a:ext cx="1173031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They used to be called ICAN and you will find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Progress checkers from 6 months to 11 years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A resource library for parents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Top tips for primary and secondary schools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Another useful website is Talking Point  </a:t>
            </a:r>
            <a:r>
              <a:rPr lang="en-GB" sz="2800" dirty="0">
                <a:hlinkClick r:id="rId5"/>
              </a:rPr>
              <a:t>www.talkingpoint.org.uk</a:t>
            </a:r>
            <a:endParaRPr lang="en-GB" sz="2800" dirty="0"/>
          </a:p>
          <a:p>
            <a:pPr marL="0" indent="0">
              <a:buNone/>
            </a:pPr>
            <a:r>
              <a:rPr lang="en-GB" sz="28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557573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0d79745-92fc-4b4e-a213-f975f2a6d945" xsi:nil="true"/>
    <lcf76f155ced4ddcb4097134ff3c332f xmlns="deec781b-51b2-41f5-8977-d833afa0cdb5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01BE090C39F147A791A9BD3E22C541" ma:contentTypeVersion="17" ma:contentTypeDescription="Create a new document." ma:contentTypeScope="" ma:versionID="d7ea4275f2107003c7f55a7ea674ee8d">
  <xsd:schema xmlns:xsd="http://www.w3.org/2001/XMLSchema" xmlns:xs="http://www.w3.org/2001/XMLSchema" xmlns:p="http://schemas.microsoft.com/office/2006/metadata/properties" xmlns:ns2="deec781b-51b2-41f5-8977-d833afa0cdb5" xmlns:ns3="30d79745-92fc-4b4e-a213-f975f2a6d945" targetNamespace="http://schemas.microsoft.com/office/2006/metadata/properties" ma:root="true" ma:fieldsID="984e19532010c0651995560217abc514" ns2:_="" ns3:_="">
    <xsd:import namespace="deec781b-51b2-41f5-8977-d833afa0cdb5"/>
    <xsd:import namespace="30d79745-92fc-4b4e-a213-f975f2a6d94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ec781b-51b2-41f5-8977-d833afa0cd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77725aa-a115-4173-8de3-4bc35a24622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d79745-92fc-4b4e-a213-f975f2a6d94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4d31fb1-c048-4a67-82ed-8c2f462f9c99}" ma:internalName="TaxCatchAll" ma:showField="CatchAllData" ma:web="30d79745-92fc-4b4e-a213-f975f2a6d94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50A08DC-C118-4353-8DC8-D6BF50DC526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DAEF0F-DB03-404A-A17B-AD01BE368ED6}">
  <ds:schemaRefs>
    <ds:schemaRef ds:uri="http://schemas.microsoft.com/office/2006/metadata/properties"/>
    <ds:schemaRef ds:uri="http://schemas.microsoft.com/office/infopath/2007/PartnerControls"/>
    <ds:schemaRef ds:uri="30d79745-92fc-4b4e-a213-f975f2a6d945"/>
    <ds:schemaRef ds:uri="deec781b-51b2-41f5-8977-d833afa0cdb5"/>
  </ds:schemaRefs>
</ds:datastoreItem>
</file>

<file path=customXml/itemProps3.xml><?xml version="1.0" encoding="utf-8"?>
<ds:datastoreItem xmlns:ds="http://schemas.openxmlformats.org/officeDocument/2006/customXml" ds:itemID="{8B845157-D6DC-4303-A035-38C3F7F8BA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eec781b-51b2-41f5-8977-d833afa0cdb5"/>
    <ds:schemaRef ds:uri="30d79745-92fc-4b4e-a213-f975f2a6d9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</TotalTime>
  <Words>309</Words>
  <Application>Microsoft Office PowerPoint</Application>
  <PresentationFormat>Widescreen</PresentationFormat>
  <Paragraphs>37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Supporting Communication at home  </vt:lpstr>
      <vt:lpstr>Learning new words</vt:lpstr>
      <vt:lpstr>Games are fun and help with learning</vt:lpstr>
      <vt:lpstr>Getting ready for September </vt:lpstr>
      <vt:lpstr>Finally, there is so much useful information on this website for both parents and professionals: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Communication in your classroom – Part 2   – sharing some more ideas from                  *</dc:title>
  <dc:creator>Tracey Grant</dc:creator>
  <cp:lastModifiedBy>Linda Hall</cp:lastModifiedBy>
  <cp:revision>32</cp:revision>
  <dcterms:created xsi:type="dcterms:W3CDTF">2023-05-03T13:35:37Z</dcterms:created>
  <dcterms:modified xsi:type="dcterms:W3CDTF">2023-07-21T14:42:50Z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0x0101005D01BE090C39F147A791A9BD3E22C541</vt:lpwstr>
  </property>
  <property fmtid="{D5CDD505-2E9C-101B-9397-08002B2CF9AE}" pid="3" name="MediaServiceImageTags">
    <vt:lpwstr/>
  </property>
</Properties>
</file>